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7" r:id="rId2"/>
    <p:sldId id="277" r:id="rId3"/>
    <p:sldId id="272" r:id="rId4"/>
    <p:sldId id="279" r:id="rId5"/>
    <p:sldId id="290" r:id="rId6"/>
    <p:sldId id="289" r:id="rId7"/>
    <p:sldId id="287" r:id="rId8"/>
    <p:sldId id="284" r:id="rId9"/>
    <p:sldId id="281" r:id="rId10"/>
    <p:sldId id="280" r:id="rId11"/>
    <p:sldId id="265" r:id="rId12"/>
  </p:sldIdLst>
  <p:sldSz cx="12192000" cy="6858000"/>
  <p:notesSz cx="7315200" cy="96012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" id="{0C65DAF7-7968-4FA0-88FA-04B0020C77D6}">
          <p14:sldIdLst>
            <p14:sldId id="257"/>
          </p14:sldIdLst>
        </p14:section>
        <p14:section name="목차" id="{391A9A60-8A7A-4487-B85B-19B6129B2961}">
          <p14:sldIdLst>
            <p14:sldId id="277"/>
          </p14:sldIdLst>
        </p14:section>
        <p14:section name="클래스 소개" id="{FA5C264E-B112-4EE6-BA85-FAEC60EE530C}">
          <p14:sldIdLst>
            <p14:sldId id="272"/>
            <p14:sldId id="279"/>
            <p14:sldId id="290"/>
            <p14:sldId id="289"/>
            <p14:sldId id="287"/>
            <p14:sldId id="284"/>
            <p14:sldId id="281"/>
            <p14:sldId id="280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224" userDrawn="1">
          <p15:clr>
            <a:srgbClr val="5ACBF0"/>
          </p15:clr>
        </p15:guide>
        <p15:guide id="4" orient="horz" pos="96" userDrawn="1">
          <p15:clr>
            <a:srgbClr val="5ACBF0"/>
          </p15:clr>
        </p15:guide>
        <p15:guide id="5" pos="914" userDrawn="1">
          <p15:clr>
            <a:srgbClr val="5ACBF0"/>
          </p15:clr>
        </p15:guide>
        <p15:guide id="6" pos="7537" userDrawn="1">
          <p15:clr>
            <a:srgbClr val="5ACBF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9EA"/>
    <a:srgbClr val="F6F4D2"/>
    <a:srgbClr val="605550"/>
    <a:srgbClr val="FBE8A5"/>
    <a:srgbClr val="14181A"/>
    <a:srgbClr val="D4CFC5"/>
    <a:srgbClr val="D3D3D4"/>
    <a:srgbClr val="212227"/>
    <a:srgbClr val="E5D499"/>
    <a:srgbClr val="9A92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2932" autoAdjust="0"/>
  </p:normalViewPr>
  <p:slideViewPr>
    <p:cSldViewPr snapToGrid="0" showGuides="1">
      <p:cViewPr>
        <p:scale>
          <a:sx n="125" d="100"/>
          <a:sy n="125" d="100"/>
        </p:scale>
        <p:origin x="72" y="-1109"/>
      </p:cViewPr>
      <p:guideLst>
        <p:guide orient="horz" pos="2160"/>
        <p:guide pos="3840"/>
        <p:guide orient="horz" pos="4224"/>
        <p:guide orient="horz" pos="96"/>
        <p:guide pos="914"/>
        <p:guide pos="75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8"/>
          </a:xfrm>
          <a:prstGeom prst="rect">
            <a:avLst/>
          </a:prstGeom>
        </p:spPr>
        <p:txBody>
          <a:bodyPr vert="horz" lIns="112331" tIns="56166" rIns="112331" bIns="56166" rtlCol="0"/>
          <a:lstStyle>
            <a:lvl1pPr algn="l">
              <a:defRPr sz="15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143588" y="0"/>
            <a:ext cx="3169920" cy="481728"/>
          </a:xfrm>
          <a:prstGeom prst="rect">
            <a:avLst/>
          </a:prstGeom>
        </p:spPr>
        <p:txBody>
          <a:bodyPr vert="horz" lIns="112331" tIns="56166" rIns="112331" bIns="56166" rtlCol="0"/>
          <a:lstStyle>
            <a:lvl1pPr algn="r">
              <a:defRPr sz="1500"/>
            </a:lvl1pPr>
          </a:lstStyle>
          <a:p>
            <a:fld id="{7953A860-5D05-49BB-AD89-45B017B2AA8E}" type="datetimeFigureOut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76288" y="1200150"/>
            <a:ext cx="5764212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12331" tIns="56166" rIns="112331" bIns="56166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31521" y="4620577"/>
            <a:ext cx="5852160" cy="3780473"/>
          </a:xfrm>
          <a:prstGeom prst="rect">
            <a:avLst/>
          </a:prstGeom>
        </p:spPr>
        <p:txBody>
          <a:bodyPr vert="horz" lIns="112331" tIns="56166" rIns="112331" bIns="56166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1727"/>
          </a:xfrm>
          <a:prstGeom prst="rect">
            <a:avLst/>
          </a:prstGeom>
        </p:spPr>
        <p:txBody>
          <a:bodyPr vert="horz" lIns="112331" tIns="56166" rIns="112331" bIns="56166" rtlCol="0" anchor="b"/>
          <a:lstStyle>
            <a:lvl1pPr algn="l">
              <a:defRPr sz="15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143588" y="9119475"/>
            <a:ext cx="3169920" cy="481727"/>
          </a:xfrm>
          <a:prstGeom prst="rect">
            <a:avLst/>
          </a:prstGeom>
        </p:spPr>
        <p:txBody>
          <a:bodyPr vert="horz" lIns="112331" tIns="56166" rIns="112331" bIns="56166" rtlCol="0" anchor="b"/>
          <a:lstStyle>
            <a:lvl1pPr algn="r">
              <a:defRPr sz="1500"/>
            </a:lvl1pPr>
          </a:lstStyle>
          <a:p>
            <a:fld id="{296BB1BA-61C1-4CA7-A22B-27A50A11AD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741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531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612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21F76-7E14-2A0C-3C88-D1404B51B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99B915C-97C1-9362-0FC5-178340113D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4B43492-BEF6-3015-3ABC-0C95FA48D0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777777-83E1-EDE8-AEC7-7A04559859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188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6DA116-B426-650C-EAB1-5188299E1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430525F-5060-8D92-E194-004171EA2F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EB76F8-960A-B7CE-12DC-8F9810771D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314F9C-9798-D4EB-26A3-CBF95F934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1002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62EA7-2ECF-FF91-EAC9-706D2BA32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A485BE7-E10C-6493-19B1-E297CBC672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60ECCE0-5383-5C7C-5880-7E75BC114A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6F0283-09F6-BF72-2AF8-E5D2F941F7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831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32FB8-F386-2690-34BB-FE4E259E5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7BCDEF2-9854-CB5B-5B1B-92146C34E2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581C510-A9E0-6C1B-983A-1BAECE0960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4EEF50-C564-F442-7C0A-6FB1442834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188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93897D-E996-14D9-66D4-7C44F86EC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EE3C74-72E3-E4AC-AA2B-B5377D0EC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A38B39-E24D-D165-F684-F590B71D8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5C95-BC98-4C7A-A318-9EA44C1EEF5B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1C902-B849-2A6B-54DC-5385BA708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 dirty="0"/>
          </a:p>
        </p:txBody>
      </p:sp>
      <p:sp>
        <p:nvSpPr>
          <p:cNvPr id="7" name="슬라이드 번호 개체 틀 12">
            <a:extLst>
              <a:ext uri="{FF2B5EF4-FFF2-40B4-BE49-F238E27FC236}">
                <a16:creationId xmlns:a16="http://schemas.microsoft.com/office/drawing/2014/main" id="{90BD9F1C-9137-9A8C-4ACB-79CD3C26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3891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800" i="1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defRPr>
            </a:lvl1pPr>
          </a:lstStyle>
          <a:p>
            <a:r>
              <a:rPr lang="en-US" altLang="ko-KR" dirty="0"/>
              <a:t>p. ‹#›/20</a:t>
            </a:r>
          </a:p>
        </p:txBody>
      </p:sp>
    </p:spTree>
    <p:extLst>
      <p:ext uri="{BB962C8B-B14F-4D97-AF65-F5344CB8AC3E}">
        <p14:creationId xmlns:p14="http://schemas.microsoft.com/office/powerpoint/2010/main" val="260954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70F4B4-66C0-7244-D183-A627F64C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55D66-E16A-4BDF-B1BB-B33680430B4F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C6EB3A5-D935-5D50-4080-FBDA681C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7A918B-A2AD-7D7A-F564-2FCD34658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772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F2B69-8557-0582-D2B8-3A591A3FD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BB6918-1B21-79CA-D135-D2452240E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52F1C5-B08D-A838-EA26-89B99FD25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40F82B-1DA5-57AB-9F2B-E3EB34B6F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0E16F-54C4-4468-86CE-40FA10EF1516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EE8F5F-3ADC-1E96-07DE-A5E24F28D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16B490-1B9C-5AFA-ECCB-721F714F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927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814F1-1FF3-922A-230A-D0B60601A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2B9BB-37C8-0F1F-0050-5445A6840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9F231D-5447-D211-686A-161B8A174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BD5DDD-FEA5-D523-5B2C-08AFB53C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1262E-B87B-4BBE-BD24-94B06CA26D5A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BA904D-57D2-385B-8A1E-822A1D93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D1B033-6DCE-A2AF-A849-AF7D34A3F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146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C4898-4F53-A1B6-C370-69297B187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C03ACB-1CF0-9704-B4A3-D4041E3F6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C7C812-A160-A653-E87B-411EB8EA4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D600-D973-4EAB-89ED-DC7E1506F45C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4671E6-0B3B-4E6A-07AD-7D3D67A35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908D4-E55E-658B-E310-424C7BA6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720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4E5A85-1592-5685-368B-DA5EE3A9A0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56CB38-DABF-B7EE-351A-20CBD8B07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91B8D-6537-BF83-DCA9-312C2AC42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5D0EE-1FD8-4850-A0AB-BB4114442826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311C68-2B8E-61F3-68E2-EAA7DDE7D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A1273F-08F7-AAA6-DFC2-D38E2BE1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9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클래스 소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68" y="6356351"/>
            <a:ext cx="228432" cy="365124"/>
          </a:xfrm>
        </p:spPr>
        <p:txBody>
          <a:bodyPr>
            <a:normAutofit/>
          </a:bodyPr>
          <a:lstStyle>
            <a:lvl1pPr>
              <a:defRPr sz="100"/>
            </a:lvl1pPr>
          </a:lstStyle>
          <a:p>
            <a:r>
              <a:rPr lang="ko-KR" altLang="en-US" dirty="0"/>
              <a:t>제목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D013E905-8F90-7AA7-91FB-0D182EEA4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3AB71-73FB-45DE-9E92-B0728A4EA00A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CD0A1E0B-E63E-7AAD-BA4C-DFA3A94BA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185" y="6538912"/>
            <a:ext cx="657225" cy="182562"/>
          </a:xfrm>
        </p:spPr>
        <p:txBody>
          <a:bodyPr/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6DCB6654-AE48-61E2-D8F6-50201CA3965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58550" y="6663530"/>
            <a:ext cx="780882" cy="182563"/>
          </a:xfrm>
          <a:prstGeom prst="rect">
            <a:avLst/>
          </a:prstGeom>
        </p:spPr>
        <p:txBody>
          <a:bodyPr/>
          <a:lstStyle>
            <a:lvl1pPr>
              <a:defRPr sz="800" i="1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defRPr>
            </a:lvl1pPr>
          </a:lstStyle>
          <a:p>
            <a:r>
              <a:rPr lang="en-US" altLang="ko-KR" dirty="0"/>
              <a:t>p. </a:t>
            </a:r>
            <a:fld id="{38E82936-8823-4BD3-8F45-F141AB1F73F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20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EFB323-1C7B-516C-77E2-EEA166ABCEE2}"/>
              </a:ext>
            </a:extLst>
          </p:cNvPr>
          <p:cNvSpPr/>
          <p:nvPr userDrawn="1"/>
        </p:nvSpPr>
        <p:spPr>
          <a:xfrm>
            <a:off x="-1" y="1733642"/>
            <a:ext cx="1117598" cy="1038475"/>
          </a:xfrm>
          <a:prstGeom prst="rect">
            <a:avLst/>
          </a:prstGeom>
          <a:solidFill>
            <a:srgbClr val="212227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44590FB-39C0-1FC3-BBC7-7E00BF3EC99E}"/>
              </a:ext>
            </a:extLst>
          </p:cNvPr>
          <p:cNvGrpSpPr/>
          <p:nvPr userDrawn="1"/>
        </p:nvGrpSpPr>
        <p:grpSpPr>
          <a:xfrm>
            <a:off x="0" y="1244109"/>
            <a:ext cx="1117598" cy="489534"/>
            <a:chOff x="0" y="1244109"/>
            <a:chExt cx="1117598" cy="48953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D0A9D39-D6DD-7B96-1735-5C139EE6974E}"/>
                </a:ext>
              </a:extLst>
            </p:cNvPr>
            <p:cNvSpPr/>
            <p:nvPr/>
          </p:nvSpPr>
          <p:spPr>
            <a:xfrm>
              <a:off x="0" y="1244109"/>
              <a:ext cx="1117598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19AC7F5-9B60-76EF-E05B-7E1DEB537F83}"/>
                </a:ext>
              </a:extLst>
            </p:cNvPr>
            <p:cNvSpPr txBox="1"/>
            <p:nvPr/>
          </p:nvSpPr>
          <p:spPr>
            <a:xfrm>
              <a:off x="207741" y="1350377"/>
              <a:ext cx="702116" cy="276999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D4CFC5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클래스 소개</a:t>
              </a: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E0B017A5-7908-19EB-D80E-9A954F071C37}"/>
              </a:ext>
            </a:extLst>
          </p:cNvPr>
          <p:cNvCxnSpPr>
            <a:cxnSpLocks/>
          </p:cNvCxnSpPr>
          <p:nvPr/>
        </p:nvCxnSpPr>
        <p:spPr>
          <a:xfrm>
            <a:off x="0" y="2066731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D11BD3C-5CD4-2AAE-0C5E-B110D48BF528}"/>
              </a:ext>
            </a:extLst>
          </p:cNvPr>
          <p:cNvCxnSpPr>
            <a:cxnSpLocks/>
          </p:cNvCxnSpPr>
          <p:nvPr/>
        </p:nvCxnSpPr>
        <p:spPr>
          <a:xfrm>
            <a:off x="0" y="277211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E3ABE15-4B5E-6E62-E2BF-651D7F8DB743}"/>
              </a:ext>
            </a:extLst>
          </p:cNvPr>
          <p:cNvCxnSpPr>
            <a:cxnSpLocks/>
          </p:cNvCxnSpPr>
          <p:nvPr userDrawn="1"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7543511-7BEC-E01D-AAC4-785DC045FBC5}"/>
              </a:ext>
            </a:extLst>
          </p:cNvPr>
          <p:cNvCxnSpPr>
            <a:cxnSpLocks/>
          </p:cNvCxnSpPr>
          <p:nvPr/>
        </p:nvCxnSpPr>
        <p:spPr>
          <a:xfrm>
            <a:off x="0" y="2418269"/>
            <a:ext cx="1117598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DCB95C4-AC8B-03FA-1C4C-A7145157ED2A}"/>
              </a:ext>
            </a:extLst>
          </p:cNvPr>
          <p:cNvGrpSpPr/>
          <p:nvPr userDrawn="1"/>
        </p:nvGrpSpPr>
        <p:grpSpPr>
          <a:xfrm>
            <a:off x="0" y="3121777"/>
            <a:ext cx="1117598" cy="279743"/>
            <a:chOff x="-1" y="2962382"/>
            <a:chExt cx="1117598" cy="27974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3C4AF68-7C45-9C82-1917-7054DA459CF5}"/>
                </a:ext>
              </a:extLst>
            </p:cNvPr>
            <p:cNvSpPr txBox="1"/>
            <p:nvPr/>
          </p:nvSpPr>
          <p:spPr>
            <a:xfrm>
              <a:off x="282281" y="2962382"/>
              <a:ext cx="553036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아크패시브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E6656B02-2A0F-29A5-3E82-EDC567BABAFF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A651849-5E60-E2AB-3F13-08BA1DFAEB58}"/>
              </a:ext>
            </a:extLst>
          </p:cNvPr>
          <p:cNvGrpSpPr/>
          <p:nvPr userDrawn="1"/>
        </p:nvGrpSpPr>
        <p:grpSpPr>
          <a:xfrm>
            <a:off x="0" y="3661587"/>
            <a:ext cx="1117597" cy="279745"/>
            <a:chOff x="0" y="3369124"/>
            <a:chExt cx="1117597" cy="2797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9CF299F-195A-B412-48F8-7FFB1460221F}"/>
                </a:ext>
              </a:extLst>
            </p:cNvPr>
            <p:cNvSpPr txBox="1"/>
            <p:nvPr/>
          </p:nvSpPr>
          <p:spPr>
            <a:xfrm>
              <a:off x="117976" y="3369124"/>
              <a:ext cx="881653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스킬 </a:t>
              </a:r>
              <a:r>
                <a:rPr lang="en-US" altLang="ko-KR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/ </a:t>
              </a:r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트라이포드</a:t>
              </a:r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1A6CA145-BD9B-8B2D-F3B9-CEB48C6FDA3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7FCA2FE-C54C-8700-40B8-3DBCAB8B3501}"/>
              </a:ext>
            </a:extLst>
          </p:cNvPr>
          <p:cNvGrpSpPr/>
          <p:nvPr userDrawn="1"/>
        </p:nvGrpSpPr>
        <p:grpSpPr>
          <a:xfrm>
            <a:off x="0" y="4201398"/>
            <a:ext cx="1117597" cy="279743"/>
            <a:chOff x="0" y="3775869"/>
            <a:chExt cx="1117597" cy="279743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DFC068-DD31-8189-FEC1-0F1AE6B9E35A}"/>
                </a:ext>
              </a:extLst>
            </p:cNvPr>
            <p:cNvSpPr txBox="1"/>
            <p:nvPr/>
          </p:nvSpPr>
          <p:spPr>
            <a:xfrm>
              <a:off x="211749" y="3775869"/>
              <a:ext cx="694101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데이터 테이블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7827321D-CBB7-3AEA-0792-BE64C7478D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55612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2104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아크패시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6405563"/>
            <a:ext cx="5029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D1992-7345-402B-A89E-3E779264C278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642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스킬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18" y="6405563"/>
            <a:ext cx="41148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A3BA5-615F-4A39-AF2C-C123BF102A69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76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데이터 테이블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58" y="6423025"/>
            <a:ext cx="5537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C7381-41EC-4970-B691-0847875FD73A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446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29ADA-6A8F-2608-132B-6C6C0599B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6B9562-A853-1566-3728-3E4AB99F9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F059D7-33E8-62DE-252E-E8F0371B3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73F0-8AD7-4302-9BE0-06B0C2CFF343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8A8260-B602-96FC-A4DA-B04BE5E79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E6157D-FE49-6306-83A6-C74288E8D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606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C49F3-8F48-8145-2F58-09CD7E75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959B7C-15A9-AE52-8DD7-E84BC5103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8D9944-B542-D055-E3A6-7B6E7709D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4B68BC-DF63-08B5-79D8-89106E6A1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C4B6-3653-4E04-9A06-8AA1D1FE721C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A529E3-2784-7117-8AA3-7FAF3C63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DB5972-3C9B-BC95-5EE8-EAFB0ABD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650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4AF82-6ABF-FA7B-8E7D-64635285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FD7434-CA3C-6D06-CB49-B045793F6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50BF83-3F26-DDE7-758A-E764B6D845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5D0F40-7AB0-7A8B-6472-E6D4526C31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A6997C-46EE-1158-FBF5-B0B08AB2C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F08E1A-345A-4B9C-59D3-65C50E649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9584E-952B-4FB3-A7B9-6A5B0DFC87CF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1F412A-623D-A1FB-0F26-F0924A46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A5BE46-884B-CB27-9AE2-715B56CD5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191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BC254-BF1D-2C56-FD7E-9B2A1609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660C29-B66D-9FD4-5022-552AF8216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603-EE74-4DBF-AA23-B56463F47103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2533AF-A4A3-54BC-AD2E-CFEB2607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6911D-237A-F690-314E-38343EE7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754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33C231-9429-341F-2BC1-BB61085B2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125B0-7764-6207-C274-BF1279DB8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74F758-7DE8-C4CE-D35B-3B6469C79B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A125AF-5A01-43C1-9661-72D1A5A29E03}" type="datetime1">
              <a:rPr lang="ko-KR" altLang="en-US" smtClean="0"/>
              <a:t>2025-01-22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786711-A0D0-A1CB-8FE4-09CA0D0A6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B0472DA-E407-A54E-F53B-5C0103A16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5389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E82936-8823-4BD3-8F45-F141AB1F7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846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jp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jpg"/><Relationship Id="rId5" Type="http://schemas.openxmlformats.org/officeDocument/2006/relationships/image" Target="../media/image6.png"/><Relationship Id="rId10" Type="http://schemas.microsoft.com/office/2007/relationships/hdphoto" Target="../media/hdphoto2.wdp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12" Type="http://schemas.openxmlformats.org/officeDocument/2006/relationships/image" Target="../media/image2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11" Type="http://schemas.openxmlformats.org/officeDocument/2006/relationships/image" Target="../media/image19.jpeg"/><Relationship Id="rId5" Type="http://schemas.openxmlformats.org/officeDocument/2006/relationships/image" Target="../media/image15.png"/><Relationship Id="rId10" Type="http://schemas.openxmlformats.org/officeDocument/2006/relationships/image" Target="../media/image18.jpeg"/><Relationship Id="rId4" Type="http://schemas.openxmlformats.org/officeDocument/2006/relationships/image" Target="../media/image14.png"/><Relationship Id="rId9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13" Type="http://schemas.microsoft.com/office/2007/relationships/hdphoto" Target="../media/hdphoto5.wdp"/><Relationship Id="rId3" Type="http://schemas.openxmlformats.org/officeDocument/2006/relationships/image" Target="../media/image21.png"/><Relationship Id="rId7" Type="http://schemas.openxmlformats.org/officeDocument/2006/relationships/image" Target="../media/image20.jpe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11" Type="http://schemas.openxmlformats.org/officeDocument/2006/relationships/image" Target="../media/image16.png"/><Relationship Id="rId5" Type="http://schemas.microsoft.com/office/2007/relationships/hdphoto" Target="../media/hdphoto3.wdp"/><Relationship Id="rId15" Type="http://schemas.openxmlformats.org/officeDocument/2006/relationships/image" Target="../media/image18.jpeg"/><Relationship Id="rId10" Type="http://schemas.microsoft.com/office/2007/relationships/hdphoto" Target="../media/hdphoto4.wdp"/><Relationship Id="rId4" Type="http://schemas.openxmlformats.org/officeDocument/2006/relationships/image" Target="../media/image15.png"/><Relationship Id="rId9" Type="http://schemas.openxmlformats.org/officeDocument/2006/relationships/image" Target="../media/image22.png"/><Relationship Id="rId14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21.png"/><Relationship Id="rId7" Type="http://schemas.microsoft.com/office/2007/relationships/hdphoto" Target="../media/hdphoto4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microsoft.com/office/2007/relationships/hdphoto" Target="../media/hdphoto3.wdp"/><Relationship Id="rId10" Type="http://schemas.openxmlformats.org/officeDocument/2006/relationships/image" Target="../media/image18.jpeg"/><Relationship Id="rId4" Type="http://schemas.openxmlformats.org/officeDocument/2006/relationships/image" Target="../media/image15.png"/><Relationship Id="rId9" Type="http://schemas.openxmlformats.org/officeDocument/2006/relationships/image" Target="../media/image24.jpe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microsoft.com/office/2007/relationships/hdphoto" Target="../media/hdphoto6.wdp"/><Relationship Id="rId7" Type="http://schemas.openxmlformats.org/officeDocument/2006/relationships/image" Target="../media/image2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1.png"/><Relationship Id="rId4" Type="http://schemas.openxmlformats.org/officeDocument/2006/relationships/image" Target="../media/image26.pn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인간의 얼굴, 패션 액세서리, 의류, CG 아트워크이(가) 표시된 사진&#10;&#10;자동 생성된 설명">
            <a:extLst>
              <a:ext uri="{FF2B5EF4-FFF2-40B4-BE49-F238E27FC236}">
                <a16:creationId xmlns:a16="http://schemas.microsoft.com/office/drawing/2014/main" id="{49D9BC89-DD77-ECC9-5678-1EC8573C6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0C8C3EE7-684C-48B5-E263-099333A703CA}"/>
              </a:ext>
            </a:extLst>
          </p:cNvPr>
          <p:cNvGrpSpPr/>
          <p:nvPr/>
        </p:nvGrpSpPr>
        <p:grpSpPr>
          <a:xfrm>
            <a:off x="1450975" y="1109240"/>
            <a:ext cx="4762842" cy="1423138"/>
            <a:chOff x="706526" y="1409884"/>
            <a:chExt cx="4762842" cy="142313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43E810-1BAD-80D6-BF8F-050077215455}"/>
                </a:ext>
              </a:extLst>
            </p:cNvPr>
            <p:cNvSpPr txBox="1"/>
            <p:nvPr/>
          </p:nvSpPr>
          <p:spPr>
            <a:xfrm>
              <a:off x="2346398" y="1409884"/>
              <a:ext cx="14830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별의</a:t>
              </a:r>
              <a:r>
                <a:rPr lang="en-US" altLang="ko-KR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 </a:t>
              </a:r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현자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CFC083-C715-6D28-3BBB-45F0A6C1E3E4}"/>
                </a:ext>
              </a:extLst>
            </p:cNvPr>
            <p:cNvSpPr txBox="1"/>
            <p:nvPr/>
          </p:nvSpPr>
          <p:spPr>
            <a:xfrm>
              <a:off x="706526" y="1817359"/>
              <a:ext cx="4762842" cy="101566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6000" i="1" dirty="0">
                  <a:gradFill flip="none" rotWithShape="1">
                    <a:gsLst>
                      <a:gs pos="100000">
                        <a:srgbClr val="FAF9E6"/>
                      </a:gs>
                      <a:gs pos="75000">
                        <a:srgbClr val="F6F4D2"/>
                      </a:gs>
                      <a:gs pos="16000">
                        <a:srgbClr val="EDEAA9"/>
                      </a:gs>
                      <a:gs pos="0">
                        <a:srgbClr val="E5E083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glow rad="127000">
                      <a:schemeClr val="tx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아스트로맨서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1982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5DBF7-BDEF-9D94-3936-C7B799D09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C33B81-CD98-82CF-6260-9B88285F0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ED15A2-FEA4-50CF-78EC-A357BF610DC7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AE9D91-5E3D-85F1-B589-D3EFA1E49101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21924B-D5E7-EDDF-E589-74CDEE51948B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7DB930-99A0-965D-D7B3-41EB9ABA57B6}"/>
              </a:ext>
            </a:extLst>
          </p:cNvPr>
          <p:cNvSpPr txBox="1"/>
          <p:nvPr/>
        </p:nvSpPr>
        <p:spPr>
          <a:xfrm>
            <a:off x="7322219" y="2148534"/>
            <a:ext cx="3778278" cy="527388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 상세 설명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/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게이지 설명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/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시스템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/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필요한 데이터 추가</a:t>
            </a:r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스킬 양상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고정궁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활동궁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변통궁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천문 현상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 /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별자리 종류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/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클러스터 스킬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/ 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083C2C0-F705-76DF-B215-1B7EE25766FA}"/>
              </a:ext>
            </a:extLst>
          </p:cNvPr>
          <p:cNvGrpSpPr/>
          <p:nvPr/>
        </p:nvGrpSpPr>
        <p:grpSpPr>
          <a:xfrm>
            <a:off x="1450975" y="265193"/>
            <a:ext cx="10741025" cy="276999"/>
            <a:chOff x="1450975" y="719549"/>
            <a:chExt cx="10741025" cy="2769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BF6ACCE-C3F1-7C30-6538-4D4D82668682}"/>
                </a:ext>
              </a:extLst>
            </p:cNvPr>
            <p:cNvSpPr txBox="1"/>
            <p:nvPr/>
          </p:nvSpPr>
          <p:spPr>
            <a:xfrm>
              <a:off x="1450975" y="719549"/>
              <a:ext cx="968214" cy="276999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200" dirty="0" err="1">
                  <a:solidFill>
                    <a:srgbClr val="FBE8A5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아스트랄</a:t>
              </a:r>
              <a:r>
                <a:rPr lang="ko-KR" altLang="en-US" sz="1200" dirty="0">
                  <a:solidFill>
                    <a:srgbClr val="FBE8A5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 게이지</a:t>
              </a: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9EA0F30A-44CD-10F9-061D-D5F5002CBF60}"/>
                </a:ext>
              </a:extLst>
            </p:cNvPr>
            <p:cNvCxnSpPr>
              <a:cxnSpLocks/>
            </p:cNvCxnSpPr>
            <p:nvPr/>
          </p:nvCxnSpPr>
          <p:spPr>
            <a:xfrm>
              <a:off x="1450975" y="996548"/>
              <a:ext cx="10741025" cy="0"/>
            </a:xfrm>
            <a:prstGeom prst="line">
              <a:avLst/>
            </a:prstGeom>
            <a:ln w="12700">
              <a:solidFill>
                <a:srgbClr val="FBE8A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2433BEE-A3BD-55CF-BE83-BFEDCB47B2BC}"/>
              </a:ext>
            </a:extLst>
          </p:cNvPr>
          <p:cNvSpPr txBox="1"/>
          <p:nvPr/>
        </p:nvSpPr>
        <p:spPr>
          <a:xfrm>
            <a:off x="1450974" y="1142742"/>
            <a:ext cx="2975173" cy="261610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‘</a:t>
            </a:r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별의 현자</a:t>
            </a:r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’ : </a:t>
            </a:r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우주의 진리를 파고드는 연금술의 전문가</a:t>
            </a:r>
          </a:p>
        </p:txBody>
      </p:sp>
    </p:spTree>
    <p:extLst>
      <p:ext uri="{BB962C8B-B14F-4D97-AF65-F5344CB8AC3E}">
        <p14:creationId xmlns:p14="http://schemas.microsoft.com/office/powerpoint/2010/main" val="441796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E92B912-B0F2-E0F0-7A0C-36623A5FA4C4}"/>
              </a:ext>
            </a:extLst>
          </p:cNvPr>
          <p:cNvSpPr/>
          <p:nvPr/>
        </p:nvSpPr>
        <p:spPr>
          <a:xfrm>
            <a:off x="1450975" y="151179"/>
            <a:ext cx="10514014" cy="65556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6343A2A-19E1-B1BD-A778-CF5923E5B5BD}"/>
              </a:ext>
            </a:extLst>
          </p:cNvPr>
          <p:cNvSpPr/>
          <p:nvPr/>
        </p:nvSpPr>
        <p:spPr>
          <a:xfrm>
            <a:off x="1450975" y="719549"/>
            <a:ext cx="10514014" cy="59860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5F2900B-E6EC-7A36-4E22-F35641A72ECD}"/>
              </a:ext>
            </a:extLst>
          </p:cNvPr>
          <p:cNvCxnSpPr>
            <a:cxnSpLocks/>
            <a:stCxn id="21" idx="2"/>
            <a:endCxn id="4" idx="0"/>
          </p:cNvCxnSpPr>
          <p:nvPr/>
        </p:nvCxnSpPr>
        <p:spPr>
          <a:xfrm flipV="1">
            <a:off x="6707982" y="151179"/>
            <a:ext cx="0" cy="65544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2AC72285-FE95-A267-FCF8-5792B7CB96A3}"/>
              </a:ext>
            </a:extLst>
          </p:cNvPr>
          <p:cNvCxnSpPr>
            <a:cxnSpLocks/>
          </p:cNvCxnSpPr>
          <p:nvPr/>
        </p:nvCxnSpPr>
        <p:spPr>
          <a:xfrm>
            <a:off x="3955257" y="1018490"/>
            <a:ext cx="0" cy="5201335"/>
          </a:xfrm>
          <a:prstGeom prst="line">
            <a:avLst/>
          </a:prstGeom>
          <a:ln w="3175">
            <a:gradFill flip="none" rotWithShape="1">
              <a:gsLst>
                <a:gs pos="0">
                  <a:srgbClr val="FBE8A5">
                    <a:alpha val="50000"/>
                  </a:srgbClr>
                </a:gs>
                <a:gs pos="23000">
                  <a:srgbClr val="FBE8A5">
                    <a:alpha val="30000"/>
                  </a:srgbClr>
                </a:gs>
                <a:gs pos="57000">
                  <a:srgbClr val="FBE8A5">
                    <a:alpha val="10000"/>
                  </a:srgbClr>
                </a:gs>
                <a:gs pos="80000">
                  <a:srgbClr val="FBE8A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4DB5C77-5700-1E7B-3457-50A488F427D6}"/>
              </a:ext>
            </a:extLst>
          </p:cNvPr>
          <p:cNvSpPr txBox="1"/>
          <p:nvPr/>
        </p:nvSpPr>
        <p:spPr>
          <a:xfrm>
            <a:off x="1744456" y="827809"/>
            <a:ext cx="10220532" cy="30044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의문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1)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아크패시브 도약 위치가 애매함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6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초각성스킬을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설명하지도 않았는데 도약 에 대한 기획이 나오는 게 이상함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스킬 및 </a:t>
            </a:r>
            <a:r>
              <a:rPr lang="ko-KR" altLang="en-US" sz="16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트라이포드를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먼저 배치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그건 또 아니야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깨달음 </a:t>
            </a:r>
            <a:r>
              <a:rPr lang="ko-KR" altLang="en-US" sz="16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아크패시브에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대한 설명은 먼저 나와야 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(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 바로 다음에 나오는 게 맞음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그럼 깨달음과 도약을 따로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endParaRPr lang="en-US" altLang="ko-KR" sz="16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의문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2)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 테이블의 위치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모든 내용에 데이터 테이블이 필요함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근데 맨 마지막에 위치하는 것이 맞나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마지막에 데이터 테이블 챕터는 데이터 테이블에 대한 정리 및 요약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8E9AB04B-2FB1-3513-2BBB-1C29CA588C4F}"/>
              </a:ext>
            </a:extLst>
          </p:cNvPr>
          <p:cNvSpPr/>
          <p:nvPr/>
        </p:nvSpPr>
        <p:spPr>
          <a:xfrm>
            <a:off x="5946691" y="719549"/>
            <a:ext cx="5317481" cy="59860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590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7F18A6-D42C-0B94-6549-F582C6B61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구름, 하늘, 페인팅, 물이(가) 표시된 사진&#10;&#10;자동 생성된 설명">
            <a:extLst>
              <a:ext uri="{FF2B5EF4-FFF2-40B4-BE49-F238E27FC236}">
                <a16:creationId xmlns:a16="http://schemas.microsoft.com/office/drawing/2014/main" id="{20CA33BE-0711-65A7-928A-91930FF80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5264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FCDE8CCF-3E6A-7E45-BB99-5FA25733E4A6}"/>
              </a:ext>
            </a:extLst>
          </p:cNvPr>
          <p:cNvGrpSpPr/>
          <p:nvPr/>
        </p:nvGrpSpPr>
        <p:grpSpPr>
          <a:xfrm>
            <a:off x="0" y="4641449"/>
            <a:ext cx="12192000" cy="2216552"/>
            <a:chOff x="0" y="4641449"/>
            <a:chExt cx="12192000" cy="2216552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6F09D23-AF2E-1BB4-5140-95849EE7687D}"/>
                </a:ext>
              </a:extLst>
            </p:cNvPr>
            <p:cNvSpPr/>
            <p:nvPr/>
          </p:nvSpPr>
          <p:spPr>
            <a:xfrm>
              <a:off x="0" y="4641449"/>
              <a:ext cx="12192000" cy="2216552"/>
            </a:xfrm>
            <a:prstGeom prst="rect">
              <a:avLst/>
            </a:prstGeom>
            <a:solidFill>
              <a:srgbClr val="21222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846E7992-A81C-CE8A-337E-E9CCD894085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41449"/>
              <a:ext cx="12192000" cy="0"/>
            </a:xfrm>
            <a:prstGeom prst="line">
              <a:avLst/>
            </a:prstGeom>
            <a:ln w="38100">
              <a:solidFill>
                <a:srgbClr val="B4947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0301FA5-CF04-4BCE-E4E9-9509A7E611B3}"/>
              </a:ext>
            </a:extLst>
          </p:cNvPr>
          <p:cNvGrpSpPr/>
          <p:nvPr/>
        </p:nvGrpSpPr>
        <p:grpSpPr>
          <a:xfrm>
            <a:off x="1410277" y="5094514"/>
            <a:ext cx="9371446" cy="1310423"/>
            <a:chOff x="1209696" y="5094514"/>
            <a:chExt cx="9371446" cy="1310423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CC00D45-95E7-7FD3-B4F6-B9939D095407}"/>
                </a:ext>
              </a:extLst>
            </p:cNvPr>
            <p:cNvGrpSpPr/>
            <p:nvPr/>
          </p:nvGrpSpPr>
          <p:grpSpPr>
            <a:xfrm>
              <a:off x="1209696" y="5094514"/>
              <a:ext cx="1396834" cy="1310423"/>
              <a:chOff x="3586642" y="1352291"/>
              <a:chExt cx="1396834" cy="1310423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9E1801C-4516-2DD6-756A-84E4347DD09B}"/>
                  </a:ext>
                </a:extLst>
              </p:cNvPr>
              <p:cNvSpPr txBox="1"/>
              <p:nvPr/>
            </p:nvSpPr>
            <p:spPr>
              <a:xfrm>
                <a:off x="3586642" y="1352291"/>
                <a:ext cx="1136530" cy="419154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1.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클래스 소개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3029FDC-A1F6-BDC5-2AEE-17DBAD3102E0}"/>
                  </a:ext>
                </a:extLst>
              </p:cNvPr>
              <p:cNvSpPr txBox="1"/>
              <p:nvPr/>
            </p:nvSpPr>
            <p:spPr>
              <a:xfrm>
                <a:off x="3586642" y="1771380"/>
                <a:ext cx="1396834" cy="891334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기획 의도 및 컨셉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소개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아이덴티티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993A544C-BB21-D858-AC5A-DC59DD85D6CC}"/>
                </a:ext>
              </a:extLst>
            </p:cNvPr>
            <p:cNvGrpSpPr/>
            <p:nvPr/>
          </p:nvGrpSpPr>
          <p:grpSpPr>
            <a:xfrm>
              <a:off x="3861435" y="5094514"/>
              <a:ext cx="1112484" cy="1033424"/>
              <a:chOff x="3586642" y="3449749"/>
              <a:chExt cx="1112484" cy="1033424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16E1451-B7CB-0688-2818-072541131E05}"/>
                  </a:ext>
                </a:extLst>
              </p:cNvPr>
              <p:cNvSpPr txBox="1"/>
              <p:nvPr/>
            </p:nvSpPr>
            <p:spPr>
              <a:xfrm>
                <a:off x="3586642" y="3449749"/>
                <a:ext cx="1112484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2.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아크패시브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131DB2E-36B1-2A8F-F724-FBC5F88A01C9}"/>
                  </a:ext>
                </a:extLst>
              </p:cNvPr>
              <p:cNvSpPr txBox="1"/>
              <p:nvPr/>
            </p:nvSpPr>
            <p:spPr>
              <a:xfrm>
                <a:off x="3586642" y="3868838"/>
                <a:ext cx="754030" cy="614335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깨달음</a:t>
                </a: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도약</a:t>
                </a: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3104798-027B-357A-D8D8-19361CEE68BB}"/>
                </a:ext>
              </a:extLst>
            </p:cNvPr>
            <p:cNvGrpSpPr/>
            <p:nvPr/>
          </p:nvGrpSpPr>
          <p:grpSpPr>
            <a:xfrm>
              <a:off x="6228824" y="5094514"/>
              <a:ext cx="1749288" cy="1310423"/>
              <a:chOff x="6933319" y="1352291"/>
              <a:chExt cx="1749288" cy="1310423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58DB6BB-2348-55A0-7562-7B9565C0E44E}"/>
                  </a:ext>
                </a:extLst>
              </p:cNvPr>
              <p:cNvSpPr txBox="1"/>
              <p:nvPr/>
            </p:nvSpPr>
            <p:spPr>
              <a:xfrm>
                <a:off x="6933319" y="1352291"/>
                <a:ext cx="1749288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3.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스킬 및 트라이포드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25704C9-F88C-FEC5-684B-F16ED87B5D8A}"/>
                  </a:ext>
                </a:extLst>
              </p:cNvPr>
              <p:cNvSpPr txBox="1"/>
              <p:nvPr/>
            </p:nvSpPr>
            <p:spPr>
              <a:xfrm>
                <a:off x="6933319" y="1771380"/>
                <a:ext cx="1340729" cy="891334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각성기</a:t>
                </a:r>
                <a:r>
                  <a:rPr lang="en-US" altLang="ko-KR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/</a:t>
                </a: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초각성기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 스킬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일반 스킬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0F43AF29-D004-B10E-54A8-B46102447D2A}"/>
                </a:ext>
              </a:extLst>
            </p:cNvPr>
            <p:cNvGrpSpPr/>
            <p:nvPr/>
          </p:nvGrpSpPr>
          <p:grpSpPr>
            <a:xfrm>
              <a:off x="9233016" y="5094514"/>
              <a:ext cx="1348126" cy="756425"/>
              <a:chOff x="6857370" y="3449749"/>
              <a:chExt cx="1348126" cy="756425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252C315-72D6-8050-7EFA-D760B6B105A4}"/>
                  </a:ext>
                </a:extLst>
              </p:cNvPr>
              <p:cNvSpPr txBox="1"/>
              <p:nvPr/>
            </p:nvSpPr>
            <p:spPr>
              <a:xfrm>
                <a:off x="6857370" y="3449749"/>
                <a:ext cx="1348126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 테이블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D34D739-0BCC-E69F-C53D-C665EE0D6046}"/>
                  </a:ext>
                </a:extLst>
              </p:cNvPr>
              <p:cNvSpPr txBox="1"/>
              <p:nvPr/>
            </p:nvSpPr>
            <p:spPr>
              <a:xfrm>
                <a:off x="6857370" y="3868838"/>
                <a:ext cx="754030" cy="337336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데이터</a:t>
                </a:r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6444B24-8ED9-2A62-C9E7-0A398416EA4E}"/>
              </a:ext>
            </a:extLst>
          </p:cNvPr>
          <p:cNvSpPr txBox="1"/>
          <p:nvPr/>
        </p:nvSpPr>
        <p:spPr>
          <a:xfrm>
            <a:off x="9986126" y="4225268"/>
            <a:ext cx="2005357" cy="29655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[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아스트로맨서의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출신 대륙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볼다이크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346226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3EC56-A0E6-8084-DBD9-8E5CA8F12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42518E12-F250-49DE-60D6-36F5FB2BC1A0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F7076F53-CA8E-18B6-E31E-2E7999680CC8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02E8838-E3CB-32A8-8443-20EB19A5A103}"/>
                </a:ext>
              </a:extLst>
            </p:cNvPr>
            <p:cNvSpPr txBox="1"/>
            <p:nvPr/>
          </p:nvSpPr>
          <p:spPr>
            <a:xfrm>
              <a:off x="1637797" y="708257"/>
              <a:ext cx="1225020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기획 의도 및 컨셉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CA32D0F-E0F1-D06A-F53E-544EB8ECAAFE}"/>
              </a:ext>
            </a:extLst>
          </p:cNvPr>
          <p:cNvSpPr txBox="1"/>
          <p:nvPr/>
        </p:nvSpPr>
        <p:spPr>
          <a:xfrm>
            <a:off x="1450974" y="727199"/>
            <a:ext cx="2975173" cy="261610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‘</a:t>
            </a:r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별의 현자</a:t>
            </a:r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’ : </a:t>
            </a:r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우주의 진리를 파고드는 연금술의 전문가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B0082B25-2CFF-DF8C-8182-C268C6779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742950" indent="-742950">
              <a:buAutoNum type="arabicPeriod"/>
            </a:pPr>
            <a:r>
              <a:rPr lang="ko-KR" altLang="en-US" dirty="0"/>
              <a:t>클래스 소개 </a:t>
            </a:r>
            <a:r>
              <a:rPr lang="en-US" altLang="ko-KR" dirty="0"/>
              <a:t>-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17F2CD-A46E-A73D-2761-FFCB5A48EF91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0790A6-1EFE-82B6-F1B7-428216C2C940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FFC0A508-869E-F901-5217-9D16F872A071}"/>
              </a:ext>
            </a:extLst>
          </p:cNvPr>
          <p:cNvCxnSpPr>
            <a:cxnSpLocks/>
          </p:cNvCxnSpPr>
          <p:nvPr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D17D8B9-54D9-326B-7ED2-4B4A8B02904C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90CBFD5-44B7-EF59-7658-1841F38B9F5D}"/>
              </a:ext>
            </a:extLst>
          </p:cNvPr>
          <p:cNvGrpSpPr/>
          <p:nvPr/>
        </p:nvGrpSpPr>
        <p:grpSpPr>
          <a:xfrm>
            <a:off x="1448933" y="1179743"/>
            <a:ext cx="4420149" cy="5385584"/>
            <a:chOff x="1448933" y="1179743"/>
            <a:chExt cx="4420149" cy="5385584"/>
          </a:xfrm>
        </p:grpSpPr>
        <p:grpSp>
          <p:nvGrpSpPr>
            <p:cNvPr id="1035" name="그룹 1034">
              <a:extLst>
                <a:ext uri="{FF2B5EF4-FFF2-40B4-BE49-F238E27FC236}">
                  <a16:creationId xmlns:a16="http://schemas.microsoft.com/office/drawing/2014/main" id="{4FFCF204-B2E9-0E95-328E-6013DA8FD7AF}"/>
                </a:ext>
              </a:extLst>
            </p:cNvPr>
            <p:cNvGrpSpPr/>
            <p:nvPr/>
          </p:nvGrpSpPr>
          <p:grpSpPr>
            <a:xfrm>
              <a:off x="1570458" y="2184408"/>
              <a:ext cx="4177099" cy="4380919"/>
              <a:chOff x="1555745" y="2178170"/>
              <a:chExt cx="4177099" cy="4380919"/>
            </a:xfrm>
          </p:grpSpPr>
          <p:grpSp>
            <p:nvGrpSpPr>
              <p:cNvPr id="1036" name="그룹 1035">
                <a:extLst>
                  <a:ext uri="{FF2B5EF4-FFF2-40B4-BE49-F238E27FC236}">
                    <a16:creationId xmlns:a16="http://schemas.microsoft.com/office/drawing/2014/main" id="{A6E59BD3-17FD-36F3-87EA-C187555BC037}"/>
                  </a:ext>
                </a:extLst>
              </p:cNvPr>
              <p:cNvGrpSpPr/>
              <p:nvPr/>
            </p:nvGrpSpPr>
            <p:grpSpPr>
              <a:xfrm>
                <a:off x="1733351" y="2851653"/>
                <a:ext cx="3379235" cy="1538251"/>
                <a:chOff x="1460890" y="2522814"/>
                <a:chExt cx="3379235" cy="1538251"/>
              </a:xfrm>
            </p:grpSpPr>
            <p:grpSp>
              <p:nvGrpSpPr>
                <p:cNvPr id="1047" name="그룹 1046">
                  <a:extLst>
                    <a:ext uri="{FF2B5EF4-FFF2-40B4-BE49-F238E27FC236}">
                      <a16:creationId xmlns:a16="http://schemas.microsoft.com/office/drawing/2014/main" id="{390B05BC-FF92-019F-1564-1D8AD411B189}"/>
                    </a:ext>
                  </a:extLst>
                </p:cNvPr>
                <p:cNvGrpSpPr/>
                <p:nvPr/>
              </p:nvGrpSpPr>
              <p:grpSpPr>
                <a:xfrm>
                  <a:off x="3548079" y="2522814"/>
                  <a:ext cx="1292046" cy="1538251"/>
                  <a:chOff x="3298948" y="2152901"/>
                  <a:chExt cx="1292046" cy="1538251"/>
                </a:xfrm>
              </p:grpSpPr>
              <p:sp>
                <p:nvSpPr>
                  <p:cNvPr id="1052" name="TextBox 1051">
                    <a:extLst>
                      <a:ext uri="{FF2B5EF4-FFF2-40B4-BE49-F238E27FC236}">
                        <a16:creationId xmlns:a16="http://schemas.microsoft.com/office/drawing/2014/main" id="{625EEEA8-FC68-FEDA-94C3-F584E49F75F2}"/>
                      </a:ext>
                    </a:extLst>
                  </p:cNvPr>
                  <p:cNvSpPr txBox="1"/>
                  <p:nvPr/>
                </p:nvSpPr>
                <p:spPr>
                  <a:xfrm>
                    <a:off x="3697282" y="3475708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혼천의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53" name="Picture 2">
                    <a:extLst>
                      <a:ext uri="{FF2B5EF4-FFF2-40B4-BE49-F238E27FC236}">
                        <a16:creationId xmlns:a16="http://schemas.microsoft.com/office/drawing/2014/main" id="{2E4342BD-F4DF-7A7A-7DFC-0D9CB628267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2782" t="4994" r="9629" b="5992"/>
                  <a:stretch/>
                </p:blipFill>
                <p:spPr bwMode="auto">
                  <a:xfrm>
                    <a:off x="3298948" y="2152901"/>
                    <a:ext cx="1292046" cy="1329867"/>
                  </a:xfrm>
                  <a:prstGeom prst="rect">
                    <a:avLst/>
                  </a:prstGeom>
                  <a:noFill/>
                  <a:ln w="3175">
                    <a:solidFill>
                      <a:srgbClr val="D4CFC5"/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48" name="그룹 1047">
                  <a:extLst>
                    <a:ext uri="{FF2B5EF4-FFF2-40B4-BE49-F238E27FC236}">
                      <a16:creationId xmlns:a16="http://schemas.microsoft.com/office/drawing/2014/main" id="{7A0A3DD7-117A-0EE0-43D1-FD1B14A39F05}"/>
                    </a:ext>
                  </a:extLst>
                </p:cNvPr>
                <p:cNvGrpSpPr/>
                <p:nvPr/>
              </p:nvGrpSpPr>
              <p:grpSpPr>
                <a:xfrm>
                  <a:off x="1460890" y="2523547"/>
                  <a:ext cx="1331203" cy="1537518"/>
                  <a:chOff x="1396375" y="2153634"/>
                  <a:chExt cx="1331203" cy="1537518"/>
                </a:xfrm>
              </p:grpSpPr>
              <p:sp>
                <p:nvSpPr>
                  <p:cNvPr id="1050" name="TextBox 1049">
                    <a:extLst>
                      <a:ext uri="{FF2B5EF4-FFF2-40B4-BE49-F238E27FC236}">
                        <a16:creationId xmlns:a16="http://schemas.microsoft.com/office/drawing/2014/main" id="{CC2C8A6A-2A00-52DF-A736-5389ABCFF63F}"/>
                      </a:ext>
                    </a:extLst>
                  </p:cNvPr>
                  <p:cNvSpPr txBox="1"/>
                  <p:nvPr/>
                </p:nvSpPr>
                <p:spPr>
                  <a:xfrm>
                    <a:off x="1812684" y="3475708"/>
                    <a:ext cx="498584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나침반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51" name="그림 1050" descr="시계, 금속, 황동, 손목시계이(가) 표시된 사진&#10;&#10;자동 생성된 설명">
                    <a:extLst>
                      <a:ext uri="{FF2B5EF4-FFF2-40B4-BE49-F238E27FC236}">
                        <a16:creationId xmlns:a16="http://schemas.microsoft.com/office/drawing/2014/main" id="{8112C334-AC92-F83E-FAFE-71E94799AE4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96375" y="2153634"/>
                    <a:ext cx="1331203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</p:grpSp>
            <p:sp>
              <p:nvSpPr>
                <p:cNvPr id="1049" name="화살표: 왼쪽/오른쪽 1048">
                  <a:extLst>
                    <a:ext uri="{FF2B5EF4-FFF2-40B4-BE49-F238E27FC236}">
                      <a16:creationId xmlns:a16="http://schemas.microsoft.com/office/drawing/2014/main" id="{1BDE5982-48B7-5432-53BA-7F8BC88E7F22}"/>
                    </a:ext>
                  </a:extLst>
                </p:cNvPr>
                <p:cNvSpPr/>
                <p:nvPr/>
              </p:nvSpPr>
              <p:spPr>
                <a:xfrm>
                  <a:off x="2963252" y="3120623"/>
                  <a:ext cx="413669" cy="134249"/>
                </a:xfrm>
                <a:prstGeom prst="leftRightArrow">
                  <a:avLst>
                    <a:gd name="adj1" fmla="val 34595"/>
                    <a:gd name="adj2" fmla="val 58803"/>
                  </a:avLst>
                </a:prstGeom>
                <a:solidFill>
                  <a:srgbClr val="605550"/>
                </a:solidFill>
                <a:ln w="3175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37" name="TextBox 1036">
                <a:extLst>
                  <a:ext uri="{FF2B5EF4-FFF2-40B4-BE49-F238E27FC236}">
                    <a16:creationId xmlns:a16="http://schemas.microsoft.com/office/drawing/2014/main" id="{EA10B40F-CBAC-B70D-89B5-A9153FBDEDA8}"/>
                  </a:ext>
                </a:extLst>
              </p:cNvPr>
              <p:cNvSpPr txBox="1"/>
              <p:nvPr/>
            </p:nvSpPr>
            <p:spPr>
              <a:xfrm>
                <a:off x="1555745" y="4490131"/>
                <a:ext cx="894476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(2)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길이 변형 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: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사슬</a:t>
                </a:r>
                <a:endParaRPr lang="en-US" altLang="ko-KR" sz="9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38" name="TextBox 1037">
                <a:extLst>
                  <a:ext uri="{FF2B5EF4-FFF2-40B4-BE49-F238E27FC236}">
                    <a16:creationId xmlns:a16="http://schemas.microsoft.com/office/drawing/2014/main" id="{8A7BBACF-0D56-5829-45AF-F774E0A24642}"/>
                  </a:ext>
                </a:extLst>
              </p:cNvPr>
              <p:cNvSpPr txBox="1"/>
              <p:nvPr/>
            </p:nvSpPr>
            <p:spPr>
              <a:xfrm>
                <a:off x="1733351" y="4721426"/>
                <a:ext cx="1909177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태블릿에 달린 사슬의 길이가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  <p:sp>
            <p:nvSpPr>
              <p:cNvPr id="1039" name="TextBox 1038">
                <a:extLst>
                  <a:ext uri="{FF2B5EF4-FFF2-40B4-BE49-F238E27FC236}">
                    <a16:creationId xmlns:a16="http://schemas.microsoft.com/office/drawing/2014/main" id="{98361F4F-C6CA-CBE7-9572-9700A347DCD3}"/>
                  </a:ext>
                </a:extLst>
              </p:cNvPr>
              <p:cNvSpPr txBox="1"/>
              <p:nvPr/>
            </p:nvSpPr>
            <p:spPr>
              <a:xfrm>
                <a:off x="1565661" y="2178170"/>
                <a:ext cx="589905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(1)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형태 변형</a:t>
                </a:r>
                <a:endParaRPr lang="en-US" altLang="ko-KR" sz="9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40" name="TextBox 1039">
                <a:extLst>
                  <a:ext uri="{FF2B5EF4-FFF2-40B4-BE49-F238E27FC236}">
                    <a16:creationId xmlns:a16="http://schemas.microsoft.com/office/drawing/2014/main" id="{DB7F8ABA-9C64-F05F-C34A-5FEBDA7461E1}"/>
                  </a:ext>
                </a:extLst>
              </p:cNvPr>
              <p:cNvSpPr txBox="1"/>
              <p:nvPr/>
            </p:nvSpPr>
            <p:spPr>
              <a:xfrm>
                <a:off x="1733351" y="2407925"/>
                <a:ext cx="3999493" cy="3693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나침반의 외곽 부분이 여러 겹의 고리로 분리된 후 회전하며 혼천의 모양으로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 marL="171450" indent="-171450"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혼천의의 고리 부분이 제자리로 돌아간 후 멈추며 나침반의 모양으로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  <p:grpSp>
            <p:nvGrpSpPr>
              <p:cNvPr id="1041" name="그룹 1040">
                <a:extLst>
                  <a:ext uri="{FF2B5EF4-FFF2-40B4-BE49-F238E27FC236}">
                    <a16:creationId xmlns:a16="http://schemas.microsoft.com/office/drawing/2014/main" id="{F0AA9ACD-C6D3-4EAF-E6BE-E1DF29906768}"/>
                  </a:ext>
                </a:extLst>
              </p:cNvPr>
              <p:cNvGrpSpPr/>
              <p:nvPr/>
            </p:nvGrpSpPr>
            <p:grpSpPr>
              <a:xfrm>
                <a:off x="1733351" y="4986548"/>
                <a:ext cx="3379236" cy="1572541"/>
                <a:chOff x="1565661" y="4986548"/>
                <a:chExt cx="3379236" cy="1572541"/>
              </a:xfrm>
            </p:grpSpPr>
            <p:grpSp>
              <p:nvGrpSpPr>
                <p:cNvPr id="1042" name="그룹 1041">
                  <a:extLst>
                    <a:ext uri="{FF2B5EF4-FFF2-40B4-BE49-F238E27FC236}">
                      <a16:creationId xmlns:a16="http://schemas.microsoft.com/office/drawing/2014/main" id="{5FB405E4-2E30-A915-BE8D-A8D3E42D43B4}"/>
                    </a:ext>
                  </a:extLst>
                </p:cNvPr>
                <p:cNvGrpSpPr/>
                <p:nvPr/>
              </p:nvGrpSpPr>
              <p:grpSpPr>
                <a:xfrm>
                  <a:off x="1565661" y="4986548"/>
                  <a:ext cx="3379236" cy="1357200"/>
                  <a:chOff x="1460890" y="4747005"/>
                  <a:chExt cx="3379236" cy="1357200"/>
                </a:xfrm>
              </p:grpSpPr>
              <p:pic>
                <p:nvPicPr>
                  <p:cNvPr id="1044" name="그림 1043">
                    <a:extLst>
                      <a:ext uri="{FF2B5EF4-FFF2-40B4-BE49-F238E27FC236}">
                        <a16:creationId xmlns:a16="http://schemas.microsoft.com/office/drawing/2014/main" id="{26B23099-7479-F81E-350C-A42E382B772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rcRect/>
                  <a:stretch/>
                </p:blipFill>
                <p:spPr>
                  <a:xfrm>
                    <a:off x="1460890" y="4747109"/>
                    <a:ext cx="1331203" cy="1356993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pic>
                <p:nvPicPr>
                  <p:cNvPr id="1045" name="그림 1044">
                    <a:extLst>
                      <a:ext uri="{FF2B5EF4-FFF2-40B4-BE49-F238E27FC236}">
                        <a16:creationId xmlns:a16="http://schemas.microsoft.com/office/drawing/2014/main" id="{9F1765CB-3E62-FEEC-E1C2-DE6AB635C31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rcRect r="7275"/>
                  <a:stretch/>
                </p:blipFill>
                <p:spPr>
                  <a:xfrm>
                    <a:off x="3548080" y="4747005"/>
                    <a:ext cx="1292046" cy="13572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046" name="화살표: 오른쪽 1045">
                    <a:extLst>
                      <a:ext uri="{FF2B5EF4-FFF2-40B4-BE49-F238E27FC236}">
                        <a16:creationId xmlns:a16="http://schemas.microsoft.com/office/drawing/2014/main" id="{CFD87161-BFD6-3CE3-7E0C-6A1A7FC66BFD}"/>
                      </a:ext>
                    </a:extLst>
                  </p:cNvPr>
                  <p:cNvSpPr/>
                  <p:nvPr/>
                </p:nvSpPr>
                <p:spPr>
                  <a:xfrm>
                    <a:off x="2963252" y="5358481"/>
                    <a:ext cx="413669" cy="134249"/>
                  </a:xfrm>
                  <a:prstGeom prst="rightArrow">
                    <a:avLst/>
                  </a:prstGeom>
                  <a:solidFill>
                    <a:srgbClr val="605550"/>
                  </a:solidFill>
                  <a:ln w="3175">
                    <a:solidFill>
                      <a:srgbClr val="D4CFC5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043" name="TextBox 1042">
                  <a:extLst>
                    <a:ext uri="{FF2B5EF4-FFF2-40B4-BE49-F238E27FC236}">
                      <a16:creationId xmlns:a16="http://schemas.microsoft.com/office/drawing/2014/main" id="{036EAF0F-BFF2-7BFC-EE68-CE0A4817E7BC}"/>
                    </a:ext>
                  </a:extLst>
                </p:cNvPr>
                <p:cNvSpPr txBox="1"/>
                <p:nvPr/>
              </p:nvSpPr>
              <p:spPr>
                <a:xfrm>
                  <a:off x="2278224" y="6343645"/>
                  <a:ext cx="1954111" cy="215444"/>
                </a:xfrm>
                <a:prstGeom prst="rect">
                  <a:avLst/>
                </a:prstGeom>
                <a:noFill/>
              </p:spPr>
              <p:txBody>
                <a:bodyPr wrap="none" lIns="54000" rIns="54000" rtlCol="0">
                  <a:spAutoFit/>
                </a:bodyPr>
                <a:lstStyle/>
                <a:p>
                  <a:pPr algn="ctr"/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[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예시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: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리그 오브 레전드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/ </a:t>
                  </a:r>
                  <a:r>
                    <a:rPr lang="ko-KR" altLang="en-US" sz="800" dirty="0" err="1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사일러스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/ E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스킬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]</a:t>
                  </a:r>
                </a:p>
              </p:txBody>
            </p:sp>
          </p:grp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1F4829E-A4B5-EC71-DF6A-2633CD59ADB1}"/>
                </a:ext>
              </a:extLst>
            </p:cNvPr>
            <p:cNvGrpSpPr/>
            <p:nvPr/>
          </p:nvGrpSpPr>
          <p:grpSpPr>
            <a:xfrm>
              <a:off x="1448933" y="1179743"/>
              <a:ext cx="4420149" cy="840895"/>
              <a:chOff x="1448933" y="1179743"/>
              <a:chExt cx="4420149" cy="840895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410AD154-1BD6-A73F-9307-9D890A4D7903}"/>
                  </a:ext>
                </a:extLst>
              </p:cNvPr>
              <p:cNvGrpSpPr/>
              <p:nvPr/>
            </p:nvGrpSpPr>
            <p:grpSpPr>
              <a:xfrm>
                <a:off x="1448933" y="1438211"/>
                <a:ext cx="4420149" cy="582427"/>
                <a:chOff x="1448933" y="1438211"/>
                <a:chExt cx="4420149" cy="582427"/>
              </a:xfrm>
            </p:grpSpPr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EC79DC37-8C90-852F-C84C-8D33DC04DD34}"/>
                    </a:ext>
                  </a:extLst>
                </p:cNvPr>
                <p:cNvSpPr/>
                <p:nvPr/>
              </p:nvSpPr>
              <p:spPr>
                <a:xfrm>
                  <a:off x="1448933" y="1438211"/>
                  <a:ext cx="4420149" cy="582427"/>
                </a:xfrm>
                <a:prstGeom prst="rect">
                  <a:avLst/>
                </a:prstGeom>
                <a:solidFill>
                  <a:srgbClr val="14181A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DE620B7F-8EBE-3A67-B830-AFD7CB61C7F1}"/>
                    </a:ext>
                  </a:extLst>
                </p:cNvPr>
                <p:cNvSpPr txBox="1"/>
                <p:nvPr/>
              </p:nvSpPr>
              <p:spPr>
                <a:xfrm>
                  <a:off x="1760250" y="1538635"/>
                  <a:ext cx="3797513" cy="407804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algn="ctr">
                    <a:spcAft>
                      <a:spcPts val="300"/>
                    </a:spcAft>
                  </a:pP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변형이 가능한 무기를 사용하여 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연금술의 전문가</a:t>
                  </a: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라는 느낌을 강조하였습니다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  <a:p>
                  <a:pPr algn="ctr">
                    <a:spcAft>
                      <a:spcPts val="300"/>
                    </a:spcAft>
                  </a:pPr>
                  <a:r>
                    <a:rPr lang="en-US" altLang="ko-KR" sz="800" dirty="0">
                      <a:ln w="25400">
                        <a:noFill/>
                      </a:ln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* NPC </a:t>
                  </a:r>
                  <a:r>
                    <a:rPr lang="ko-KR" altLang="en-US" sz="800" dirty="0" err="1">
                      <a:ln w="25400">
                        <a:noFill/>
                      </a:ln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마리우의</a:t>
                  </a:r>
                  <a:r>
                    <a:rPr lang="ko-KR" altLang="en-US" sz="800" dirty="0">
                      <a:ln w="25400">
                        <a:noFill/>
                      </a:ln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무기</a:t>
                  </a:r>
                  <a:r>
                    <a:rPr lang="en-US" altLang="ko-KR" sz="800" dirty="0">
                      <a:ln w="25400">
                        <a:noFill/>
                      </a:ln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‘</a:t>
                  </a:r>
                  <a:r>
                    <a:rPr lang="ko-KR" altLang="en-US" sz="800" dirty="0" err="1">
                      <a:ln w="25400">
                        <a:noFill/>
                      </a:ln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썬더스톰</a:t>
                  </a:r>
                  <a:r>
                    <a:rPr lang="en-US" altLang="ko-KR" sz="800" dirty="0">
                      <a:ln w="25400">
                        <a:noFill/>
                      </a:ln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’</a:t>
                  </a:r>
                  <a:r>
                    <a:rPr lang="ko-KR" altLang="en-US" sz="800" dirty="0">
                      <a:ln w="25400">
                        <a:noFill/>
                      </a:ln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과 같이 필요한 부분만 남긴 </a:t>
                  </a:r>
                  <a:r>
                    <a:rPr lang="ko-KR" altLang="en-US" sz="800" dirty="0" err="1">
                      <a:ln w="25400">
                        <a:noFill/>
                      </a:ln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호문쿨루스입니다</a:t>
                  </a:r>
                  <a:r>
                    <a:rPr lang="en-US" altLang="ko-KR" sz="800" dirty="0">
                      <a:ln w="25400">
                        <a:noFill/>
                      </a:ln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FF7A8059-6542-6233-5BF0-03BF1F51519D}"/>
                  </a:ext>
                </a:extLst>
              </p:cNvPr>
              <p:cNvGrpSpPr/>
              <p:nvPr/>
            </p:nvGrpSpPr>
            <p:grpSpPr>
              <a:xfrm>
                <a:off x="1460890" y="1179743"/>
                <a:ext cx="1918381" cy="252890"/>
                <a:chOff x="1460890" y="1840379"/>
                <a:chExt cx="1918381" cy="25289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40EBA24B-BE61-A729-CC1D-9A99F3D08EBC}"/>
                    </a:ext>
                  </a:extLst>
                </p:cNvPr>
                <p:cNvSpPr txBox="1"/>
                <p:nvPr/>
              </p:nvSpPr>
              <p:spPr>
                <a:xfrm>
                  <a:off x="2078567" y="1840379"/>
                  <a:ext cx="1300704" cy="246221"/>
                </a:xfrm>
                <a:prstGeom prst="rect">
                  <a:avLst/>
                </a:prstGeom>
                <a:noFill/>
              </p:spPr>
              <p:txBody>
                <a:bodyPr wrap="none" lIns="144000" rIns="144000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무기 </a:t>
                  </a:r>
                  <a:r>
                    <a:rPr lang="en-US" altLang="ko-KR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‘</a:t>
                  </a:r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태블릿</a:t>
                  </a:r>
                  <a:r>
                    <a:rPr lang="en-US" altLang="ko-KR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’</a:t>
                  </a:r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의 변형</a:t>
                  </a:r>
                  <a:endParaRPr lang="en-US" altLang="ko-KR" sz="1000" dirty="0">
                    <a:solidFill>
                      <a:srgbClr val="EDEBE7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cxnSp>
              <p:nvCxnSpPr>
                <p:cNvPr id="27" name="직선 연결선 26">
                  <a:extLst>
                    <a:ext uri="{FF2B5EF4-FFF2-40B4-BE49-F238E27FC236}">
                      <a16:creationId xmlns:a16="http://schemas.microsoft.com/office/drawing/2014/main" id="{67E0ABA5-26A6-62C2-D589-ED5C93CFE3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62292" y="2093269"/>
                  <a:ext cx="1612021" cy="0"/>
                </a:xfrm>
                <a:prstGeom prst="line">
                  <a:avLst/>
                </a:prstGeom>
                <a:ln w="12700">
                  <a:solidFill>
                    <a:srgbClr val="D4CFC5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" name="직사각형 4">
                  <a:extLst>
                    <a:ext uri="{FF2B5EF4-FFF2-40B4-BE49-F238E27FC236}">
                      <a16:creationId xmlns:a16="http://schemas.microsoft.com/office/drawing/2014/main" id="{105F918F-4AC5-BED4-262E-56A623CAD6C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460890" y="1845957"/>
                  <a:ext cx="622635" cy="247312"/>
                </a:xfrm>
                <a:prstGeom prst="rect">
                  <a:avLst/>
                </a:prstGeom>
                <a:solidFill>
                  <a:srgbClr val="605550"/>
                </a:solidFill>
                <a:ln w="12700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44000" tIns="46800" rIns="14400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rgbClr val="EDEBE7"/>
                      </a:solidFill>
                      <a:effectLst/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연금술</a:t>
                  </a:r>
                </a:p>
              </p:txBody>
            </p:sp>
          </p:grpSp>
        </p:grp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3E2583C-9615-4DE9-1F57-02E5D297375D}"/>
              </a:ext>
            </a:extLst>
          </p:cNvPr>
          <p:cNvGrpSpPr/>
          <p:nvPr/>
        </p:nvGrpSpPr>
        <p:grpSpPr>
          <a:xfrm>
            <a:off x="6707982" y="1187971"/>
            <a:ext cx="4420149" cy="5410894"/>
            <a:chOff x="6707982" y="1187971"/>
            <a:chExt cx="4420149" cy="5410894"/>
          </a:xfrm>
        </p:grpSpPr>
        <p:grpSp>
          <p:nvGrpSpPr>
            <p:cNvPr id="1057" name="그룹 1056">
              <a:extLst>
                <a:ext uri="{FF2B5EF4-FFF2-40B4-BE49-F238E27FC236}">
                  <a16:creationId xmlns:a16="http://schemas.microsoft.com/office/drawing/2014/main" id="{C68B1A1E-112E-C652-C15F-79C413C895A1}"/>
                </a:ext>
              </a:extLst>
            </p:cNvPr>
            <p:cNvGrpSpPr/>
            <p:nvPr/>
          </p:nvGrpSpPr>
          <p:grpSpPr>
            <a:xfrm>
              <a:off x="6871952" y="2210696"/>
              <a:ext cx="3999235" cy="4388169"/>
              <a:chOff x="7382153" y="2210696"/>
              <a:chExt cx="3999235" cy="4388169"/>
            </a:xfrm>
          </p:grpSpPr>
          <p:grpSp>
            <p:nvGrpSpPr>
              <p:cNvPr id="113" name="그룹 112">
                <a:extLst>
                  <a:ext uri="{FF2B5EF4-FFF2-40B4-BE49-F238E27FC236}">
                    <a16:creationId xmlns:a16="http://schemas.microsoft.com/office/drawing/2014/main" id="{452C2440-55B1-755A-4F20-0AAD51AD5D0F}"/>
                  </a:ext>
                </a:extLst>
              </p:cNvPr>
              <p:cNvGrpSpPr/>
              <p:nvPr/>
            </p:nvGrpSpPr>
            <p:grpSpPr>
              <a:xfrm>
                <a:off x="7572653" y="2882790"/>
                <a:ext cx="3674325" cy="1546890"/>
                <a:chOff x="7038401" y="2522814"/>
                <a:chExt cx="3674325" cy="1546890"/>
              </a:xfrm>
            </p:grpSpPr>
            <p:grpSp>
              <p:nvGrpSpPr>
                <p:cNvPr id="1024" name="그룹 1023">
                  <a:extLst>
                    <a:ext uri="{FF2B5EF4-FFF2-40B4-BE49-F238E27FC236}">
                      <a16:creationId xmlns:a16="http://schemas.microsoft.com/office/drawing/2014/main" id="{1838234E-90E0-0FAE-4EC3-DCFE7DD6D08D}"/>
                    </a:ext>
                  </a:extLst>
                </p:cNvPr>
                <p:cNvGrpSpPr/>
                <p:nvPr/>
              </p:nvGrpSpPr>
              <p:grpSpPr>
                <a:xfrm>
                  <a:off x="7038401" y="2522814"/>
                  <a:ext cx="1328400" cy="1546890"/>
                  <a:chOff x="6725871" y="2152901"/>
                  <a:chExt cx="1328400" cy="1546890"/>
                </a:xfrm>
              </p:grpSpPr>
              <p:sp>
                <p:nvSpPr>
                  <p:cNvPr id="1033" name="TextBox 1032">
                    <a:extLst>
                      <a:ext uri="{FF2B5EF4-FFF2-40B4-BE49-F238E27FC236}">
                        <a16:creationId xmlns:a16="http://schemas.microsoft.com/office/drawing/2014/main" id="{1F636FD9-61B9-22B0-A74F-480110661047}"/>
                      </a:ext>
                    </a:extLst>
                  </p:cNvPr>
                  <p:cNvSpPr txBox="1"/>
                  <p:nvPr/>
                </p:nvSpPr>
                <p:spPr>
                  <a:xfrm>
                    <a:off x="7076659" y="3484347"/>
                    <a:ext cx="626825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황도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12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궁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34" name="그림 1033" descr="원, 스크린샷, 예술, 디자인이(가) 표시된 사진&#10;&#10;자동 생성된 설명">
                    <a:extLst>
                      <a:ext uri="{FF2B5EF4-FFF2-40B4-BE49-F238E27FC236}">
                        <a16:creationId xmlns:a16="http://schemas.microsoft.com/office/drawing/2014/main" id="{93B33AAF-4FA7-8E92-DF4C-15F0C821E5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725871" y="2152901"/>
                    <a:ext cx="1328400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</p:grpSp>
            <p:grpSp>
              <p:nvGrpSpPr>
                <p:cNvPr id="1025" name="그룹 1024">
                  <a:extLst>
                    <a:ext uri="{FF2B5EF4-FFF2-40B4-BE49-F238E27FC236}">
                      <a16:creationId xmlns:a16="http://schemas.microsoft.com/office/drawing/2014/main" id="{F33D3EC9-EFBA-8259-9DC9-07B3260F6DAE}"/>
                    </a:ext>
                  </a:extLst>
                </p:cNvPr>
                <p:cNvGrpSpPr/>
                <p:nvPr/>
              </p:nvGrpSpPr>
              <p:grpSpPr>
                <a:xfrm>
                  <a:off x="8630370" y="2522814"/>
                  <a:ext cx="2082356" cy="1546890"/>
                  <a:chOff x="8317840" y="2152901"/>
                  <a:chExt cx="2082356" cy="1546890"/>
                </a:xfrm>
              </p:grpSpPr>
              <p:pic>
                <p:nvPicPr>
                  <p:cNvPr id="1031" name="그림 1030">
                    <a:extLst>
                      <a:ext uri="{FF2B5EF4-FFF2-40B4-BE49-F238E27FC236}">
                        <a16:creationId xmlns:a16="http://schemas.microsoft.com/office/drawing/2014/main" id="{50995401-20B5-78EC-23AD-CEE9ABD0C9B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8317840" y="2152901"/>
                    <a:ext cx="2082356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032" name="TextBox 1031">
                    <a:extLst>
                      <a:ext uri="{FF2B5EF4-FFF2-40B4-BE49-F238E27FC236}">
                        <a16:creationId xmlns:a16="http://schemas.microsoft.com/office/drawing/2014/main" id="{EAD148B4-A24C-D59C-586B-D97CB2AC5651}"/>
                      </a:ext>
                    </a:extLst>
                  </p:cNvPr>
                  <p:cNvSpPr txBox="1"/>
                  <p:nvPr/>
                </p:nvSpPr>
                <p:spPr>
                  <a:xfrm>
                    <a:off x="8940610" y="3484347"/>
                    <a:ext cx="836818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예시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: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사자자리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  <p:pic>
              <p:nvPicPr>
                <p:cNvPr id="1027" name="그림 1026" descr="원, 스크린샷, 예술, 디자인이(가) 표시된 사진&#10;&#10;자동 생성된 설명">
                  <a:extLst>
                    <a:ext uri="{FF2B5EF4-FFF2-40B4-BE49-F238E27FC236}">
                      <a16:creationId xmlns:a16="http://schemas.microsoft.com/office/drawing/2014/main" id="{EF37CF2B-ACB1-8602-FC3E-8F631D71FE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ackgroundRemoval t="10000" b="90000" l="10000" r="90000">
                              <a14:foregroundMark x1="57745" y1="41033" x2="74321" y2="27174"/>
                              <a14:foregroundMark x1="69429" y1="28804" x2="73098" y2="21467"/>
                              <a14:foregroundMark x1="73913" y1="19837" x2="67120" y2="27853"/>
                              <a14:foregroundMark x1="66168" y1="27853" x2="72690" y2="20924"/>
                              <a14:foregroundMark x1="73370" y1="17255" x2="69158" y2="23777"/>
                              <a14:foregroundMark x1="74321" y1="14674" x2="77174" y2="19837"/>
                              <a14:foregroundMark x1="76087" y1="15761" x2="84103" y2="23641"/>
                              <a14:foregroundMark x1="75408" y1="13587" x2="82880" y2="19293"/>
                              <a14:foregroundMark x1="75679" y1="14946" x2="85462" y2="23777"/>
                              <a14:foregroundMark x1="85190" y1="21739" x2="87908" y2="25000"/>
                              <a14:backgroundMark x1="58016" y1="48505" x2="97418" y2="38587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4761" t="9779" r="8670" b="54998"/>
                <a:stretch/>
              </p:blipFill>
              <p:spPr>
                <a:xfrm>
                  <a:off x="7765843" y="2652713"/>
                  <a:ext cx="485776" cy="467910"/>
                </a:xfrm>
                <a:prstGeom prst="rect">
                  <a:avLst/>
                </a:prstGeom>
                <a:ln w="3175">
                  <a:noFill/>
                </a:ln>
                <a:effectLst>
                  <a:glow rad="63500">
                    <a:srgbClr val="FBE8A5"/>
                  </a:glow>
                </a:effectLst>
              </p:spPr>
            </p:pic>
            <p:grpSp>
              <p:nvGrpSpPr>
                <p:cNvPr id="1028" name="그룹 1027">
                  <a:extLst>
                    <a:ext uri="{FF2B5EF4-FFF2-40B4-BE49-F238E27FC236}">
                      <a16:creationId xmlns:a16="http://schemas.microsoft.com/office/drawing/2014/main" id="{5B1A176E-CA43-4B7B-263A-A2070B0769CC}"/>
                    </a:ext>
                  </a:extLst>
                </p:cNvPr>
                <p:cNvGrpSpPr/>
                <p:nvPr/>
              </p:nvGrpSpPr>
              <p:grpSpPr>
                <a:xfrm>
                  <a:off x="8072337" y="2803247"/>
                  <a:ext cx="763239" cy="96532"/>
                  <a:chOff x="7777676" y="2826544"/>
                  <a:chExt cx="763239" cy="96532"/>
                </a:xfrm>
                <a:solidFill>
                  <a:srgbClr val="00022F"/>
                </a:solidFill>
                <a:effectLst>
                  <a:glow rad="25400">
                    <a:schemeClr val="bg1"/>
                  </a:glow>
                </a:effectLst>
              </p:grpSpPr>
              <p:cxnSp>
                <p:nvCxnSpPr>
                  <p:cNvPr id="1029" name="직선 화살표 연결선 1028">
                    <a:extLst>
                      <a:ext uri="{FF2B5EF4-FFF2-40B4-BE49-F238E27FC236}">
                        <a16:creationId xmlns:a16="http://schemas.microsoft.com/office/drawing/2014/main" id="{967B121D-352A-C64C-F961-2C6D6F3481A7}"/>
                      </a:ext>
                    </a:extLst>
                  </p:cNvPr>
                  <p:cNvCxnSpPr>
                    <a:cxnSpLocks/>
                    <a:stCxn id="1030" idx="6"/>
                  </p:cNvCxnSpPr>
                  <p:nvPr/>
                </p:nvCxnSpPr>
                <p:spPr>
                  <a:xfrm>
                    <a:off x="7874208" y="2874810"/>
                    <a:ext cx="666707" cy="0"/>
                  </a:xfrm>
                  <a:prstGeom prst="straightConnector1">
                    <a:avLst/>
                  </a:prstGeom>
                  <a:grpFill/>
                  <a:ln w="22225">
                    <a:solidFill>
                      <a:srgbClr val="605550"/>
                    </a:solidFill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30" name="타원 1029">
                    <a:extLst>
                      <a:ext uri="{FF2B5EF4-FFF2-40B4-BE49-F238E27FC236}">
                        <a16:creationId xmlns:a16="http://schemas.microsoft.com/office/drawing/2014/main" id="{743C45DA-3C70-9B04-AF66-0C9C2F442794}"/>
                      </a:ext>
                    </a:extLst>
                  </p:cNvPr>
                  <p:cNvSpPr/>
                  <p:nvPr/>
                </p:nvSpPr>
                <p:spPr>
                  <a:xfrm>
                    <a:off x="7777676" y="2826544"/>
                    <a:ext cx="96532" cy="96532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rgbClr val="6055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grpSp>
            <p:nvGrpSpPr>
              <p:cNvPr id="1055" name="그룹 1054">
                <a:extLst>
                  <a:ext uri="{FF2B5EF4-FFF2-40B4-BE49-F238E27FC236}">
                    <a16:creationId xmlns:a16="http://schemas.microsoft.com/office/drawing/2014/main" id="{80DF13D8-02C4-B8A9-7564-C47E0E787D8D}"/>
                  </a:ext>
                </a:extLst>
              </p:cNvPr>
              <p:cNvGrpSpPr/>
              <p:nvPr/>
            </p:nvGrpSpPr>
            <p:grpSpPr>
              <a:xfrm>
                <a:off x="7382153" y="4521268"/>
                <a:ext cx="3696268" cy="462127"/>
                <a:chOff x="7382153" y="4521268"/>
                <a:chExt cx="3696268" cy="462127"/>
              </a:xfrm>
            </p:grpSpPr>
            <p:sp>
              <p:nvSpPr>
                <p:cNvPr id="125" name="TextBox 124">
                  <a:extLst>
                    <a:ext uri="{FF2B5EF4-FFF2-40B4-BE49-F238E27FC236}">
                      <a16:creationId xmlns:a16="http://schemas.microsoft.com/office/drawing/2014/main" id="{1507FCBE-3C57-7F1E-0B22-3CA5DE893037}"/>
                    </a:ext>
                  </a:extLst>
                </p:cNvPr>
                <p:cNvSpPr txBox="1"/>
                <p:nvPr/>
              </p:nvSpPr>
              <p:spPr>
                <a:xfrm>
                  <a:off x="7382153" y="4521268"/>
                  <a:ext cx="934551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(2)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다양한 천문 현상</a:t>
                  </a:r>
                  <a:endPara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126" name="TextBox 125">
                  <a:extLst>
                    <a:ext uri="{FF2B5EF4-FFF2-40B4-BE49-F238E27FC236}">
                      <a16:creationId xmlns:a16="http://schemas.microsoft.com/office/drawing/2014/main" id="{9C2B50CD-EBAC-F325-C8D3-E0AE2C1B342A}"/>
                    </a:ext>
                  </a:extLst>
                </p:cNvPr>
                <p:cNvSpPr txBox="1"/>
                <p:nvPr/>
              </p:nvSpPr>
              <p:spPr>
                <a:xfrm>
                  <a:off x="7572653" y="4752563"/>
                  <a:ext cx="3505768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유성우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오로라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성운 등 우주와 관련된 여러 현상들을 컨셉으로 설정합니다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1056" name="그룹 1055">
                <a:extLst>
                  <a:ext uri="{FF2B5EF4-FFF2-40B4-BE49-F238E27FC236}">
                    <a16:creationId xmlns:a16="http://schemas.microsoft.com/office/drawing/2014/main" id="{27F9B8CB-E602-FB16-344B-E6484AE52A04}"/>
                  </a:ext>
                </a:extLst>
              </p:cNvPr>
              <p:cNvGrpSpPr/>
              <p:nvPr/>
            </p:nvGrpSpPr>
            <p:grpSpPr>
              <a:xfrm>
                <a:off x="7382153" y="2210696"/>
                <a:ext cx="3999235" cy="597698"/>
                <a:chOff x="7382153" y="2210696"/>
                <a:chExt cx="3999235" cy="597698"/>
              </a:xfrm>
            </p:grpSpPr>
            <p:sp>
              <p:nvSpPr>
                <p:cNvPr id="123" name="TextBox 122">
                  <a:extLst>
                    <a:ext uri="{FF2B5EF4-FFF2-40B4-BE49-F238E27FC236}">
                      <a16:creationId xmlns:a16="http://schemas.microsoft.com/office/drawing/2014/main" id="{7CFEC23C-E965-73AB-B866-FED60183837C}"/>
                    </a:ext>
                  </a:extLst>
                </p:cNvPr>
                <p:cNvSpPr txBox="1"/>
                <p:nvPr/>
              </p:nvSpPr>
              <p:spPr>
                <a:xfrm>
                  <a:off x="7382153" y="2210696"/>
                  <a:ext cx="1417055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(1)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점성술의 요소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태양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달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)</a:t>
                  </a:r>
                </a:p>
              </p:txBody>
            </p:sp>
            <p:sp>
              <p:nvSpPr>
                <p:cNvPr id="124" name="TextBox 123">
                  <a:extLst>
                    <a:ext uri="{FF2B5EF4-FFF2-40B4-BE49-F238E27FC236}">
                      <a16:creationId xmlns:a16="http://schemas.microsoft.com/office/drawing/2014/main" id="{DAEC1E7C-4D66-CAC0-5DB4-6549A620CEA2}"/>
                    </a:ext>
                  </a:extLst>
                </p:cNvPr>
                <p:cNvSpPr txBox="1"/>
                <p:nvPr/>
              </p:nvSpPr>
              <p:spPr>
                <a:xfrm>
                  <a:off x="7572653" y="2439062"/>
                  <a:ext cx="3808735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별들을 주변에 흩뿌리거나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캐릭터 스스로 빛나는 별이 되어 별자리의 중심이 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  <a:endParaRPr lang="en-US" altLang="ko-KR" sz="3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별자리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황도 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12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궁 등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),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태양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/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달의 특성을 활용합니다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id="{BF410315-8A10-53EF-8E37-AECFF71D2CEB}"/>
                  </a:ext>
                </a:extLst>
              </p:cNvPr>
              <p:cNvGrpSpPr/>
              <p:nvPr/>
            </p:nvGrpSpPr>
            <p:grpSpPr>
              <a:xfrm>
                <a:off x="7572653" y="5017479"/>
                <a:ext cx="3674325" cy="1581386"/>
                <a:chOff x="7038400" y="4697609"/>
                <a:chExt cx="3674325" cy="1581386"/>
              </a:xfrm>
            </p:grpSpPr>
            <p:grpSp>
              <p:nvGrpSpPr>
                <p:cNvPr id="117" name="그룹 116">
                  <a:extLst>
                    <a:ext uri="{FF2B5EF4-FFF2-40B4-BE49-F238E27FC236}">
                      <a16:creationId xmlns:a16="http://schemas.microsoft.com/office/drawing/2014/main" id="{4DD6D16B-B90E-70E9-1F96-57A49D71A2A1}"/>
                    </a:ext>
                  </a:extLst>
                </p:cNvPr>
                <p:cNvGrpSpPr/>
                <p:nvPr/>
              </p:nvGrpSpPr>
              <p:grpSpPr>
                <a:xfrm>
                  <a:off x="7038400" y="4697815"/>
                  <a:ext cx="1328401" cy="1581180"/>
                  <a:chOff x="7038400" y="4697815"/>
                  <a:chExt cx="1328401" cy="1581180"/>
                </a:xfrm>
              </p:grpSpPr>
              <p:pic>
                <p:nvPicPr>
                  <p:cNvPr id="121" name="그림 120" descr="하늘, 야외, 나무, 천체이(가) 표시된 사진&#10;&#10;자동 생성된 설명">
                    <a:extLst>
                      <a:ext uri="{FF2B5EF4-FFF2-40B4-BE49-F238E27FC236}">
                        <a16:creationId xmlns:a16="http://schemas.microsoft.com/office/drawing/2014/main" id="{D477F6A0-1CAE-2C6C-A0FF-C9CCA06BCC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2271" b="20520"/>
                  <a:stretch/>
                </p:blipFill>
                <p:spPr>
                  <a:xfrm>
                    <a:off x="7038400" y="4697815"/>
                    <a:ext cx="1328401" cy="1357097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06723B42-64BB-5B93-3395-6074987968CD}"/>
                      </a:ext>
                    </a:extLst>
                  </p:cNvPr>
                  <p:cNvSpPr txBox="1"/>
                  <p:nvPr/>
                </p:nvSpPr>
                <p:spPr>
                  <a:xfrm>
                    <a:off x="7454911" y="6063551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유성우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  <p:grpSp>
              <p:nvGrpSpPr>
                <p:cNvPr id="118" name="그룹 117">
                  <a:extLst>
                    <a:ext uri="{FF2B5EF4-FFF2-40B4-BE49-F238E27FC236}">
                      <a16:creationId xmlns:a16="http://schemas.microsoft.com/office/drawing/2014/main" id="{DA369B99-B0AA-4002-53EF-25C89FD59E64}"/>
                    </a:ext>
                  </a:extLst>
                </p:cNvPr>
                <p:cNvGrpSpPr/>
                <p:nvPr/>
              </p:nvGrpSpPr>
              <p:grpSpPr>
                <a:xfrm>
                  <a:off x="8630369" y="4697609"/>
                  <a:ext cx="2082356" cy="1581386"/>
                  <a:chOff x="8630369" y="4697609"/>
                  <a:chExt cx="2082356" cy="1581386"/>
                </a:xfrm>
              </p:grpSpPr>
              <p:pic>
                <p:nvPicPr>
                  <p:cNvPr id="119" name="그림 118" descr="오로라, 자연, 하늘, 그린이(가) 표시된 사진&#10;&#10;자동 생성된 설명">
                    <a:extLst>
                      <a:ext uri="{FF2B5EF4-FFF2-40B4-BE49-F238E27FC236}">
                        <a16:creationId xmlns:a16="http://schemas.microsoft.com/office/drawing/2014/main" id="{F8CE16AB-1189-A625-B40D-985339658D7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772"/>
                  <a:stretch/>
                </p:blipFill>
                <p:spPr>
                  <a:xfrm>
                    <a:off x="8630369" y="4697609"/>
                    <a:ext cx="2082356" cy="13572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20" name="TextBox 119">
                    <a:extLst>
                      <a:ext uri="{FF2B5EF4-FFF2-40B4-BE49-F238E27FC236}">
                        <a16:creationId xmlns:a16="http://schemas.microsoft.com/office/drawing/2014/main" id="{3D3D49FE-B344-169D-5853-8C8A55865E6E}"/>
                      </a:ext>
                    </a:extLst>
                  </p:cNvPr>
                  <p:cNvSpPr txBox="1"/>
                  <p:nvPr/>
                </p:nvSpPr>
                <p:spPr>
                  <a:xfrm>
                    <a:off x="9423858" y="6063551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오로라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</p:grp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4C2C698D-A4E8-E715-6A94-9BC11FC977FB}"/>
                </a:ext>
              </a:extLst>
            </p:cNvPr>
            <p:cNvGrpSpPr/>
            <p:nvPr/>
          </p:nvGrpSpPr>
          <p:grpSpPr>
            <a:xfrm>
              <a:off x="6707982" y="1187971"/>
              <a:ext cx="4420149" cy="832667"/>
              <a:chOff x="6707982" y="1187971"/>
              <a:chExt cx="4420149" cy="832667"/>
            </a:xfrm>
          </p:grpSpPr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D4C870C0-4820-655D-B9BB-81B0EA0A43CD}"/>
                  </a:ext>
                </a:extLst>
              </p:cNvPr>
              <p:cNvGrpSpPr/>
              <p:nvPr/>
            </p:nvGrpSpPr>
            <p:grpSpPr>
              <a:xfrm>
                <a:off x="6707982" y="1425964"/>
                <a:ext cx="4420149" cy="594674"/>
                <a:chOff x="6707982" y="1425964"/>
                <a:chExt cx="4420149" cy="594674"/>
              </a:xfrm>
            </p:grpSpPr>
            <p:sp>
              <p:nvSpPr>
                <p:cNvPr id="97" name="직사각형 96">
                  <a:extLst>
                    <a:ext uri="{FF2B5EF4-FFF2-40B4-BE49-F238E27FC236}">
                      <a16:creationId xmlns:a16="http://schemas.microsoft.com/office/drawing/2014/main" id="{A4355020-6E6F-0455-75B6-59D567D5EE72}"/>
                    </a:ext>
                  </a:extLst>
                </p:cNvPr>
                <p:cNvSpPr/>
                <p:nvPr/>
              </p:nvSpPr>
              <p:spPr>
                <a:xfrm>
                  <a:off x="6707982" y="1425964"/>
                  <a:ext cx="4420149" cy="594674"/>
                </a:xfrm>
                <a:prstGeom prst="rect">
                  <a:avLst/>
                </a:prstGeom>
                <a:solidFill>
                  <a:srgbClr val="14181A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noFill/>
                  </a:endParaRP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62D32414-DB28-8AFF-3E48-BA3E29D43AED}"/>
                    </a:ext>
                  </a:extLst>
                </p:cNvPr>
                <p:cNvSpPr txBox="1"/>
                <p:nvPr/>
              </p:nvSpPr>
              <p:spPr>
                <a:xfrm>
                  <a:off x="7019300" y="1519399"/>
                  <a:ext cx="3797513" cy="407804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algn="ctr">
                    <a:spcAft>
                      <a:spcPts val="300"/>
                    </a:spcAft>
                  </a:pPr>
                  <a:r>
                    <a:rPr lang="ko-KR" altLang="en-US" sz="1000" dirty="0">
                      <a:solidFill>
                        <a:schemeClr val="bg1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우주의 신비로움</a:t>
                  </a: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이 느껴지는 스킬들과 화려한 이펙트를 가진 클래스입니다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  <a:p>
                  <a:pPr algn="ctr">
                    <a:spcAft>
                      <a:spcPts val="300"/>
                    </a:spcAft>
                  </a:pPr>
                  <a:r>
                    <a:rPr lang="en-US" altLang="ko-KR" sz="800" dirty="0"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* </a:t>
                  </a:r>
                  <a:r>
                    <a:rPr lang="ko-KR" altLang="en-US" sz="800" dirty="0"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다른 </a:t>
                  </a:r>
                  <a:r>
                    <a:rPr lang="ko-KR" altLang="en-US" sz="800" dirty="0" err="1"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클래스들과의</a:t>
                  </a:r>
                  <a:r>
                    <a:rPr lang="ko-KR" altLang="en-US" sz="800" dirty="0"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차별성을 위해 별과 별자리를 위주로 활용합니다</a:t>
                  </a:r>
                  <a:r>
                    <a:rPr lang="en-US" altLang="ko-KR" sz="800" dirty="0">
                      <a:solidFill>
                        <a:srgbClr val="FBE8A5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 </a:t>
                  </a:r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E5653339-7D63-2527-E5B7-52B67808CEAB}"/>
                  </a:ext>
                </a:extLst>
              </p:cNvPr>
              <p:cNvGrpSpPr/>
              <p:nvPr/>
            </p:nvGrpSpPr>
            <p:grpSpPr>
              <a:xfrm>
                <a:off x="6707982" y="1187971"/>
                <a:ext cx="1862425" cy="249276"/>
                <a:chOff x="6707982" y="1187971"/>
                <a:chExt cx="1862425" cy="249276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23EBCAE3-4067-E0A4-B720-5B3D8F56A23D}"/>
                    </a:ext>
                  </a:extLst>
                </p:cNvPr>
                <p:cNvSpPr txBox="1"/>
                <p:nvPr/>
              </p:nvSpPr>
              <p:spPr>
                <a:xfrm>
                  <a:off x="7330617" y="1187971"/>
                  <a:ext cx="1239790" cy="246221"/>
                </a:xfrm>
                <a:prstGeom prst="rect">
                  <a:avLst/>
                </a:prstGeom>
                <a:noFill/>
              </p:spPr>
              <p:txBody>
                <a:bodyPr wrap="none" lIns="144000" rIns="144000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우주의 천체와 현상</a:t>
                  </a:r>
                  <a:endParaRPr lang="en-US" altLang="ko-KR" sz="1000" dirty="0">
                    <a:solidFill>
                      <a:srgbClr val="EDEBE7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48A9E3F2-B05F-D247-12AA-4D89FEDA23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19300" y="1437247"/>
                  <a:ext cx="1551107" cy="0"/>
                </a:xfrm>
                <a:prstGeom prst="line">
                  <a:avLst/>
                </a:prstGeom>
                <a:ln w="12700">
                  <a:solidFill>
                    <a:srgbClr val="D4CFC5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4A183250-8B6E-E17D-A8BD-A608CE61AE4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707982" y="1191026"/>
                  <a:ext cx="622635" cy="246221"/>
                </a:xfrm>
                <a:prstGeom prst="rect">
                  <a:avLst/>
                </a:prstGeom>
                <a:solidFill>
                  <a:srgbClr val="00022F"/>
                </a:solidFill>
                <a:ln w="12700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44000" rIns="14400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rgbClr val="EDEBE7"/>
                      </a:solidFill>
                      <a:effectLst/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점성술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07571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A3AC8-AB82-0F04-21B1-DB150202E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만화 영화, CG 아트워크, 가상의 캐릭터, 의상 디자인이(가) 표시된 사진&#10;&#10;자동 생성된 설명">
            <a:extLst>
              <a:ext uri="{FF2B5EF4-FFF2-40B4-BE49-F238E27FC236}">
                <a16:creationId xmlns:a16="http://schemas.microsoft.com/office/drawing/2014/main" id="{E972847B-D428-FB02-FDDC-20FA081C1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" t="4100" r="55970" b="3023"/>
          <a:stretch/>
        </p:blipFill>
        <p:spPr>
          <a:xfrm>
            <a:off x="1141943" y="654119"/>
            <a:ext cx="4830063" cy="6011689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B8787F44-671F-D55B-9BD3-0D4DC1B218C8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D2764D6-DA8D-BF08-8881-CFE1E3038512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11C663AD-2F16-99B0-8694-D27D9D856D16}"/>
              </a:ext>
            </a:extLst>
          </p:cNvPr>
          <p:cNvCxnSpPr>
            <a:cxnSpLocks/>
          </p:cNvCxnSpPr>
          <p:nvPr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5DB1DBF6-4F66-0D4D-2050-C671FCFB921E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F14D4A25-CC0F-C84F-893D-BB79C4E692F8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AD861D86-7440-CDED-2431-B2659495FA46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976724C-BCD9-0F61-F668-37B31F05D275}"/>
                </a:ext>
              </a:extLst>
            </p:cNvPr>
            <p:cNvSpPr txBox="1"/>
            <p:nvPr/>
          </p:nvSpPr>
          <p:spPr>
            <a:xfrm>
              <a:off x="1637797" y="708257"/>
              <a:ext cx="312703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소개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FF06FD19-4D5E-3B4F-BC65-13C4EADFFE3C}"/>
              </a:ext>
            </a:extLst>
          </p:cNvPr>
          <p:cNvGrpSpPr/>
          <p:nvPr/>
        </p:nvGrpSpPr>
        <p:grpSpPr>
          <a:xfrm>
            <a:off x="5840173" y="785026"/>
            <a:ext cx="5425282" cy="913121"/>
            <a:chOff x="5840173" y="785026"/>
            <a:chExt cx="5425282" cy="91312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FD83FED-D642-B53A-16D1-461D0D8AA8B5}"/>
                </a:ext>
              </a:extLst>
            </p:cNvPr>
            <p:cNvSpPr txBox="1"/>
            <p:nvPr/>
          </p:nvSpPr>
          <p:spPr>
            <a:xfrm>
              <a:off x="5840173" y="785026"/>
              <a:ext cx="5317481" cy="3693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“</a:t>
              </a:r>
              <a:r>
                <a:rPr lang="ko-KR" altLang="en-US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우리는 더욱 발전할 것입니다</a:t>
              </a:r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 </a:t>
              </a:r>
              <a:r>
                <a:rPr lang="ko-KR" altLang="en-US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우주의 진리를 통해</a:t>
              </a:r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.”</a:t>
              </a:r>
              <a:endParaRPr lang="ko-KR" altLang="en-US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211FE7E-012D-0AE3-4532-5E3F77625163}"/>
                </a:ext>
              </a:extLst>
            </p:cNvPr>
            <p:cNvSpPr txBox="1"/>
            <p:nvPr/>
          </p:nvSpPr>
          <p:spPr>
            <a:xfrm>
              <a:off x="5946691" y="1170759"/>
              <a:ext cx="5318764" cy="527388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아스트로맨서는 연금술과 점성술을 사용하는 클래스입니다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연금술로 마법진을 그려 우주의 현상들을 재현하거나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별자리가 가진 신비로운 힘으로 강력한 피해를 줍니다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698780A4-6008-7DD9-8ED5-6915F77B571C}"/>
              </a:ext>
            </a:extLst>
          </p:cNvPr>
          <p:cNvGrpSpPr/>
          <p:nvPr/>
        </p:nvGrpSpPr>
        <p:grpSpPr>
          <a:xfrm>
            <a:off x="5893071" y="5377012"/>
            <a:ext cx="5372384" cy="1265636"/>
            <a:chOff x="5949633" y="5377012"/>
            <a:chExt cx="5372384" cy="1265636"/>
          </a:xfrm>
        </p:grpSpPr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EECA17E3-3E13-CB38-59AD-A69F0F662D08}"/>
                </a:ext>
              </a:extLst>
            </p:cNvPr>
            <p:cNvGrpSpPr/>
            <p:nvPr/>
          </p:nvGrpSpPr>
          <p:grpSpPr>
            <a:xfrm>
              <a:off x="5949633" y="5377012"/>
              <a:ext cx="5372384" cy="1265636"/>
              <a:chOff x="6118593" y="5377012"/>
              <a:chExt cx="5372384" cy="1265636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74160F1E-0937-AF85-DA30-F5DF0EC5E444}"/>
                  </a:ext>
                </a:extLst>
              </p:cNvPr>
              <p:cNvSpPr/>
              <p:nvPr/>
            </p:nvSpPr>
            <p:spPr>
              <a:xfrm>
                <a:off x="6118593" y="5377012"/>
                <a:ext cx="5372384" cy="1265636"/>
              </a:xfrm>
              <a:prstGeom prst="rect">
                <a:avLst/>
              </a:prstGeom>
              <a:solidFill>
                <a:srgbClr val="14181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1144B728-1246-D602-3E09-431C5699214F}"/>
                  </a:ext>
                </a:extLst>
              </p:cNvPr>
              <p:cNvGrpSpPr/>
              <p:nvPr/>
            </p:nvGrpSpPr>
            <p:grpSpPr>
              <a:xfrm>
                <a:off x="6222005" y="5429388"/>
                <a:ext cx="2563252" cy="1115451"/>
                <a:chOff x="6062211" y="5426622"/>
                <a:chExt cx="2563252" cy="1115451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0F411B64-BC12-5872-20A2-AE0BEE40C30B}"/>
                    </a:ext>
                  </a:extLst>
                </p:cNvPr>
                <p:cNvSpPr txBox="1"/>
                <p:nvPr/>
              </p:nvSpPr>
              <p:spPr>
                <a:xfrm>
                  <a:off x="6121572" y="5642660"/>
                  <a:ext cx="2503891" cy="899413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lnSpc>
                      <a:spcPct val="150000"/>
                    </a:lnSpc>
                    <a:buFontTx/>
                    <a:buChar char="-"/>
                  </a:pPr>
                  <a:r>
                    <a:rPr lang="ko-KR" altLang="en-US" sz="900" b="0" kern="1200" dirty="0" err="1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아스트랄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게이지 회복량 증가 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: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0.xx</a:t>
                  </a:r>
                </a:p>
                <a:p>
                  <a:pPr marL="171450" indent="-171450">
                    <a:lnSpc>
                      <a:spcPct val="150000"/>
                    </a:lnSpc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기록 모드 진입 시 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별자리 스킬의 피해량 증가 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: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0.xx</a:t>
                  </a:r>
                </a:p>
                <a:p>
                  <a:pPr marL="171450" indent="-171450">
                    <a:lnSpc>
                      <a:spcPct val="150000"/>
                    </a:lnSpc>
                    <a:buFontTx/>
                    <a:buChar char="-"/>
                  </a:pP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클러스터 스킬의 피해량 증가 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: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0.xx</a:t>
                  </a:r>
                </a:p>
                <a:p>
                  <a:pPr marL="171450" indent="-171450">
                    <a:lnSpc>
                      <a:spcPct val="150000"/>
                    </a:lnSpc>
                    <a:buFontTx/>
                    <a:buChar char="-"/>
                  </a:pP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각성 스킬의 피해량 증가 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: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0.1527</a:t>
                  </a:r>
                  <a:endParaRPr lang="en-US" altLang="ko-KR" sz="900" b="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F1B0FCD9-27D1-AA69-7FB0-D1EA72D3C4BE}"/>
                    </a:ext>
                  </a:extLst>
                </p:cNvPr>
                <p:cNvSpPr txBox="1"/>
                <p:nvPr/>
              </p:nvSpPr>
              <p:spPr>
                <a:xfrm>
                  <a:off x="6062211" y="5426622"/>
                  <a:ext cx="472886" cy="246221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D1AB84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특화 계수</a:t>
                  </a:r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758EF270-A851-5753-25EC-53F1AB75EEFA}"/>
                </a:ext>
              </a:extLst>
            </p:cNvPr>
            <p:cNvGrpSpPr/>
            <p:nvPr/>
          </p:nvGrpSpPr>
          <p:grpSpPr>
            <a:xfrm>
              <a:off x="9169831" y="5429388"/>
              <a:ext cx="1966134" cy="907702"/>
              <a:chOff x="9713973" y="5426622"/>
              <a:chExt cx="1966134" cy="907702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87AAB68-2984-71C8-30CE-FDCCF73FE22B}"/>
                  </a:ext>
                </a:extLst>
              </p:cNvPr>
              <p:cNvSpPr txBox="1"/>
              <p:nvPr/>
            </p:nvSpPr>
            <p:spPr>
              <a:xfrm>
                <a:off x="9767724" y="5642660"/>
                <a:ext cx="1912383" cy="691664"/>
              </a:xfrm>
              <a:prstGeom prst="rect">
                <a:avLst/>
              </a:prstGeom>
              <a:noFill/>
            </p:spPr>
            <p:txBody>
              <a:bodyPr wrap="none" lIns="0" rIns="0" rtlCol="0" anchor="t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공격력이 지능의 영향을 받습니다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체력 </a:t>
                </a:r>
                <a:r>
                  <a:rPr lang="en-US" altLang="ko-KR" sz="900" kern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1</a:t>
                </a:r>
                <a:r>
                  <a:rPr lang="ko-KR" altLang="en-US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당 최대 생명력이 </a:t>
                </a:r>
                <a:r>
                  <a:rPr lang="en-US" altLang="ko-KR" sz="900" kern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2.1</a:t>
                </a:r>
                <a:r>
                  <a:rPr lang="ko-KR" altLang="en-US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증가합니다</a:t>
                </a:r>
                <a:r>
                  <a:rPr lang="en-US" altLang="ko-KR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방어력이 </a:t>
                </a:r>
                <a:r>
                  <a:rPr lang="en-US" altLang="ko-KR" sz="900" kern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100%</a:t>
                </a:r>
                <a:r>
                  <a:rPr lang="en-US" altLang="ko-KR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</a:t>
                </a:r>
                <a:r>
                  <a:rPr lang="ko-KR" altLang="en-US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적용됩니다</a:t>
                </a:r>
                <a:r>
                  <a:rPr lang="en-US" altLang="ko-KR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DE01E0F-749F-4506-B34E-05176428DBCC}"/>
                  </a:ext>
                </a:extLst>
              </p:cNvPr>
              <p:cNvSpPr txBox="1"/>
              <p:nvPr/>
            </p:nvSpPr>
            <p:spPr>
              <a:xfrm>
                <a:off x="9713973" y="5426622"/>
                <a:ext cx="221214" cy="246221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ko-KR" altLang="en-US" sz="1000" dirty="0">
                    <a:solidFill>
                      <a:srgbClr val="D1AB84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스탯</a:t>
                </a:r>
              </a:p>
            </p:txBody>
          </p:sp>
        </p:grp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C70BE633-E087-D2D0-CDEE-EBFC6242B5F4}"/>
              </a:ext>
            </a:extLst>
          </p:cNvPr>
          <p:cNvGrpSpPr/>
          <p:nvPr/>
        </p:nvGrpSpPr>
        <p:grpSpPr>
          <a:xfrm>
            <a:off x="5946691" y="1876013"/>
            <a:ext cx="5556008" cy="3196148"/>
            <a:chOff x="5946691" y="1876013"/>
            <a:chExt cx="5556008" cy="3196148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C36DE271-26A0-F64B-8C2D-2FFB855A1CB1}"/>
                </a:ext>
              </a:extLst>
            </p:cNvPr>
            <p:cNvGrpSpPr/>
            <p:nvPr/>
          </p:nvGrpSpPr>
          <p:grpSpPr>
            <a:xfrm>
              <a:off x="5946691" y="1876013"/>
              <a:ext cx="5556008" cy="1379440"/>
              <a:chOff x="5946691" y="1876013"/>
              <a:chExt cx="5556008" cy="137944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BC62ACD-721C-4C18-6CE7-A4D98A1430CF}"/>
                  </a:ext>
                </a:extLst>
              </p:cNvPr>
              <p:cNvSpPr txBox="1"/>
              <p:nvPr/>
            </p:nvSpPr>
            <p:spPr>
              <a:xfrm>
                <a:off x="5946691" y="1876013"/>
                <a:ext cx="1378904" cy="400110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r>
                  <a:rPr lang="en-US" altLang="ko-KR" sz="2000" b="1" spc="100" dirty="0">
                    <a:solidFill>
                      <a:srgbClr val="D1AB84"/>
                    </a:solidFill>
                    <a:latin typeface="Cinzel" panose="00000500000000000000" pitchFamily="50" charset="0"/>
                    <a:ea typeface="나눔명조 ExtraBold" panose="02020603020101020101" pitchFamily="18" charset="-127"/>
                  </a:rPr>
                  <a:t>IDENTITY</a:t>
                </a:r>
                <a:endParaRPr lang="ko-KR" altLang="en-US" sz="2000" b="1" spc="100" dirty="0">
                  <a:solidFill>
                    <a:srgbClr val="D1AB84"/>
                  </a:solidFill>
                  <a:latin typeface="Cinzel" panose="00000500000000000000" pitchFamily="50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9C63FD8-A012-C9A7-9481-2E5564132729}"/>
                  </a:ext>
                </a:extLst>
              </p:cNvPr>
              <p:cNvSpPr txBox="1"/>
              <p:nvPr/>
            </p:nvSpPr>
            <p:spPr>
              <a:xfrm>
                <a:off x="5946691" y="2266400"/>
                <a:ext cx="5556008" cy="989053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000" dirty="0" err="1">
                    <a:solidFill>
                      <a:srgbClr val="D1AB8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아스트랄</a:t>
                </a:r>
                <a:r>
                  <a:rPr lang="ko-KR" altLang="en-US" sz="1000" dirty="0">
                    <a:solidFill>
                      <a:srgbClr val="D1AB8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레코드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아스트로맨서는 사용한 스킬을 기록할 수 있습니다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기록한 스킬의 양상에 따라 다른 버프 효과를 얻을 수 있고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,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기록된 두 스킬의 양상이 일치한다면 클러스터 스킬을 </a:t>
                </a:r>
                <a:endPara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사용할 수 있습니다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상황에 맞는 버프 효과들과 클러스터 스킬을 활용해 전략적인 전투를 할 수 있습니다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82874A6-2D35-4CCB-49E7-32BEFC1CEE0A}"/>
                </a:ext>
              </a:extLst>
            </p:cNvPr>
            <p:cNvGrpSpPr/>
            <p:nvPr/>
          </p:nvGrpSpPr>
          <p:grpSpPr>
            <a:xfrm>
              <a:off x="6096000" y="3362140"/>
              <a:ext cx="4830821" cy="1710021"/>
              <a:chOff x="6096000" y="3462037"/>
              <a:chExt cx="4830821" cy="1710021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CA789162-C5E5-D542-DE07-2759D9355CDB}"/>
                  </a:ext>
                </a:extLst>
              </p:cNvPr>
              <p:cNvGrpSpPr/>
              <p:nvPr/>
            </p:nvGrpSpPr>
            <p:grpSpPr>
              <a:xfrm>
                <a:off x="9479422" y="3462037"/>
                <a:ext cx="1447399" cy="1710021"/>
                <a:chOff x="9271706" y="4825279"/>
                <a:chExt cx="1447399" cy="1710021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126AB3F-72CD-F4C0-EAAC-86CA769B30EC}"/>
                    </a:ext>
                  </a:extLst>
                </p:cNvPr>
                <p:cNvSpPr txBox="1"/>
                <p:nvPr/>
              </p:nvSpPr>
              <p:spPr>
                <a:xfrm>
                  <a:off x="9447018" y="6289079"/>
                  <a:ext cx="1096775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대표 무기 </a:t>
                  </a:r>
                  <a:r>
                    <a:rPr lang="en-US" altLang="ko-KR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| </a:t>
                  </a:r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태블릿</a:t>
                  </a:r>
                </a:p>
              </p:txBody>
            </p:sp>
            <p:pic>
              <p:nvPicPr>
                <p:cNvPr id="12" name="그림 11" descr="장치, 시계, 나침반, 측정기이(가) 표시된 사진&#10;&#10;자동 생성된 설명">
                  <a:extLst>
                    <a:ext uri="{FF2B5EF4-FFF2-40B4-BE49-F238E27FC236}">
                      <a16:creationId xmlns:a16="http://schemas.microsoft.com/office/drawing/2014/main" id="{8E420D19-0365-710B-A3CF-0C5E6835CE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271706" y="4825279"/>
                  <a:ext cx="1447399" cy="1447399"/>
                </a:xfrm>
                <a:prstGeom prst="rect">
                  <a:avLst/>
                </a:prstGeom>
              </p:spPr>
            </p:pic>
          </p:grpSp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5D2FBB34-5794-2B37-3A63-C8C7FEE8A632}"/>
                  </a:ext>
                </a:extLst>
              </p:cNvPr>
              <p:cNvGrpSpPr/>
              <p:nvPr/>
            </p:nvGrpSpPr>
            <p:grpSpPr>
              <a:xfrm>
                <a:off x="6096000" y="3587196"/>
                <a:ext cx="2160790" cy="1584862"/>
                <a:chOff x="6219996" y="3587196"/>
                <a:chExt cx="2160790" cy="1584862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DCC51AC2-8613-5AD7-C6C9-B22A63115D84}"/>
                    </a:ext>
                  </a:extLst>
                </p:cNvPr>
                <p:cNvSpPr txBox="1"/>
                <p:nvPr/>
              </p:nvSpPr>
              <p:spPr>
                <a:xfrm>
                  <a:off x="6459456" y="4925837"/>
                  <a:ext cx="1681871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아이덴티티 </a:t>
                  </a:r>
                  <a:r>
                    <a:rPr lang="en-US" altLang="ko-KR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| </a:t>
                  </a:r>
                  <a:r>
                    <a:rPr lang="ko-KR" altLang="en-US" sz="1000" dirty="0" err="1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아스트랄</a:t>
                  </a:r>
                  <a:r>
                    <a:rPr lang="en-US" altLang="ko-KR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레코드</a:t>
                  </a:r>
                </a:p>
              </p:txBody>
            </p:sp>
            <p:grpSp>
              <p:nvGrpSpPr>
                <p:cNvPr id="51" name="그룹 50">
                  <a:extLst>
                    <a:ext uri="{FF2B5EF4-FFF2-40B4-BE49-F238E27FC236}">
                      <a16:creationId xmlns:a16="http://schemas.microsoft.com/office/drawing/2014/main" id="{E46201FD-A1A5-8E86-038F-9F65790A8382}"/>
                    </a:ext>
                  </a:extLst>
                </p:cNvPr>
                <p:cNvGrpSpPr/>
                <p:nvPr/>
              </p:nvGrpSpPr>
              <p:grpSpPr>
                <a:xfrm>
                  <a:off x="6219996" y="3587196"/>
                  <a:ext cx="2160790" cy="1224501"/>
                  <a:chOff x="6219996" y="3587196"/>
                  <a:chExt cx="2160790" cy="1224501"/>
                </a:xfrm>
              </p:grpSpPr>
              <p:grpSp>
                <p:nvGrpSpPr>
                  <p:cNvPr id="50" name="그룹 49">
                    <a:extLst>
                      <a:ext uri="{FF2B5EF4-FFF2-40B4-BE49-F238E27FC236}">
                        <a16:creationId xmlns:a16="http://schemas.microsoft.com/office/drawing/2014/main" id="{3A43725E-D1AF-3F8E-50EB-B36EBC14874A}"/>
                      </a:ext>
                    </a:extLst>
                  </p:cNvPr>
                  <p:cNvGrpSpPr/>
                  <p:nvPr/>
                </p:nvGrpSpPr>
                <p:grpSpPr>
                  <a:xfrm>
                    <a:off x="7562508" y="3587196"/>
                    <a:ext cx="818278" cy="1131033"/>
                    <a:chOff x="7562508" y="3587196"/>
                    <a:chExt cx="818278" cy="1131033"/>
                  </a:xfrm>
                </p:grpSpPr>
                <p:grpSp>
                  <p:nvGrpSpPr>
                    <p:cNvPr id="35" name="그룹 34">
                      <a:extLst>
                        <a:ext uri="{FF2B5EF4-FFF2-40B4-BE49-F238E27FC236}">
                          <a16:creationId xmlns:a16="http://schemas.microsoft.com/office/drawing/2014/main" id="{9CC31960-6E5F-BDAD-4A52-AFB93F4139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562508" y="3914236"/>
                      <a:ext cx="818278" cy="803993"/>
                      <a:chOff x="9981903" y="5055558"/>
                      <a:chExt cx="818278" cy="803993"/>
                    </a:xfrm>
                  </p:grpSpPr>
                  <p:pic>
                    <p:nvPicPr>
                      <p:cNvPr id="36" name="Picture 2">
                        <a:extLst>
                          <a:ext uri="{FF2B5EF4-FFF2-40B4-BE49-F238E27FC236}">
                            <a16:creationId xmlns:a16="http://schemas.microsoft.com/office/drawing/2014/main" id="{5DA3D74C-57BB-A799-EEA3-8651A7A26EF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5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6">
                                <a14:imgEffect>
                                  <a14:backgroundRemoval t="3298" b="93286" l="9783" r="91033">
                                    <a14:foregroundMark x1="17002" y1="66866" x2="16033" y2="69258"/>
                                    <a14:foregroundMark x1="19158" y1="44287" x2="19079" y2="48282"/>
                                    <a14:foregroundMark x1="15082" y1="45230" x2="9783" y2="60188"/>
                                    <a14:foregroundMark x1="30336" y1="84473" x2="32337" y2="90577"/>
                                    <a14:foregroundMark x1="18207" y1="47468" x2="18633" y2="48768"/>
                                    <a14:foregroundMark x1="85352" y1="64167" x2="86141" y2="66549"/>
                                    <a14:foregroundMark x1="77717" y1="41107" x2="78543" y2="43602"/>
                                    <a14:foregroundMark x1="84511" y1="50177" x2="87995" y2="63721"/>
                                    <a14:foregroundMark x1="89266" y1="56066" x2="88881" y2="63499"/>
                                    <a14:foregroundMark x1="85259" y1="73278" x2="75679" y2="84688"/>
                                    <a14:foregroundMark x1="88043" y1="66313" x2="87228" y2="69022"/>
                                    <a14:foregroundMark x1="88043" y1="69729" x2="87636" y2="71614"/>
                                    <a14:foregroundMark x1="87772" y1="69611" x2="86413" y2="71849"/>
                                    <a14:foregroundMark x1="46875" y1="93286" x2="46875" y2="93286"/>
                                    <a14:foregroundMark x1="51223" y1="29682" x2="53804" y2="30389"/>
                                    <a14:foregroundMark x1="60326" y1="31213" x2="58696" y2="31567"/>
                                    <a14:backgroundMark x1="46603" y1="8245" x2="47283" y2="7303"/>
                                    <a14:backgroundMark x1="47690" y1="7303" x2="45788" y2="12485"/>
                                    <a14:backgroundMark x1="43750" y1="8363" x2="43614" y2="10836"/>
                                    <a14:backgroundMark x1="44565" y1="8598" x2="50679" y2="9776"/>
                                    <a14:backgroundMark x1="52582" y1="8716" x2="57065" y2="11190"/>
                                    <a14:backgroundMark x1="52038" y1="8834" x2="52174" y2="12956"/>
                                    <a14:backgroundMark x1="52989" y1="7420" x2="56250" y2="7656"/>
                                    <a14:backgroundMark x1="53940" y1="5771" x2="56250" y2="9305"/>
                                    <a14:backgroundMark x1="45109" y1="2709" x2="38315" y2="6007"/>
                                    <a14:backgroundMark x1="87658" y1="72372" x2="87228" y2="73734"/>
                                    <a14:backgroundMark x1="88619" y1="69330" x2="88471" y2="69798"/>
                                    <a14:backgroundMark x1="90353" y1="63840" x2="89472" y2="66630"/>
                                    <a14:backgroundMark x1="86957" y1="76443" x2="89266" y2="73734"/>
                                    <a14:backgroundMark x1="91848" y1="60777" x2="90489" y2="68080"/>
                                    <a14:backgroundMark x1="65897" y1="353" x2="41168" y2="11425"/>
                                    <a14:backgroundMark x1="38723" y1="2827" x2="40217" y2="13310"/>
                                    <a14:backgroundMark x1="48098" y1="2002" x2="38043" y2="11661"/>
                                    <a14:backgroundMark x1="39402" y1="7892" x2="68207" y2="5300"/>
                                    <a14:backgroundMark x1="45924" y1="2591" x2="64130" y2="7067"/>
                                    <a14:backgroundMark x1="46603" y1="2827" x2="64130" y2="10954"/>
                                    <a14:backgroundMark x1="37772" y1="9069" x2="63995" y2="16372"/>
                                    <a14:backgroundMark x1="35326" y1="15783" x2="63043" y2="14959"/>
                                    <a14:backgroundMark x1="39946" y1="18021" x2="67120" y2="19081"/>
                                    <a14:backgroundMark x1="49728" y1="20141" x2="59647" y2="19670"/>
                                    <a14:backgroundMark x1="46196" y1="22615" x2="60054" y2="19906"/>
                                    <a14:backgroundMark x1="44293" y1="21437" x2="63723" y2="19552"/>
                                    <a14:backgroundMark x1="43478" y1="21555" x2="56929" y2="21790"/>
                                    <a14:backgroundMark x1="56929" y1="13310" x2="50543" y2="23675"/>
                                    <a14:backgroundMark x1="49592" y1="47585" x2="38179" y2="71614"/>
                                    <a14:backgroundMark x1="52446" y1="39929" x2="49321" y2="68669"/>
                                    <a14:backgroundMark x1="25000" y1="52650" x2="65082" y2="54064"/>
                                    <a14:backgroundMark x1="26223" y1="54299" x2="55707" y2="51826"/>
                                    <a14:backgroundMark x1="26902" y1="56655" x2="64946" y2="57479"/>
                                    <a14:backgroundMark x1="30978" y1="61013" x2="68750" y2="58422"/>
                                    <a14:backgroundMark x1="28397" y1="63015" x2="69022" y2="60542"/>
                                    <a14:backgroundMark x1="24321" y1="59953" x2="70380" y2="62898"/>
                                    <a14:backgroundMark x1="43478" y1="50177" x2="45380" y2="73498"/>
                                    <a14:backgroundMark x1="26223" y1="53475" x2="32745" y2="76443"/>
                                    <a14:backgroundMark x1="30027" y1="57479" x2="45380" y2="80801"/>
                                    <a14:backgroundMark x1="17799" y1="57244" x2="26902" y2="76561"/>
                                    <a14:backgroundMark x1="20245" y1="58893" x2="36277" y2="74676"/>
                                    <a14:backgroundMark x1="20652" y1="57479" x2="28804" y2="74558"/>
                                    <a14:backgroundMark x1="18478" y1="58657" x2="25543" y2="73027"/>
                                    <a14:backgroundMark x1="25951" y1="52886" x2="37092" y2="73852"/>
                                    <a14:backgroundMark x1="34375" y1="47468" x2="40353" y2="62898"/>
                                    <a14:backgroundMark x1="36277" y1="42403" x2="41576" y2="61366"/>
                                    <a14:backgroundMark x1="44973" y1="41578" x2="34647" y2="54770"/>
                                    <a14:backgroundMark x1="34375" y1="43934" x2="56250" y2="38869"/>
                                    <a14:backgroundMark x1="43071" y1="39458" x2="54348" y2="41225"/>
                                    <a14:backgroundMark x1="44022" y1="37809" x2="59375" y2="38869"/>
                                    <a14:backgroundMark x1="48098" y1="37809" x2="64130" y2="42049"/>
                                    <a14:backgroundMark x1="64130" y1="42049" x2="73098" y2="49941"/>
                                    <a14:backgroundMark x1="67527" y1="45347" x2="73777" y2="57008"/>
                                    <a14:backgroundMark x1="73505" y1="51237" x2="73370" y2="64547"/>
                                    <a14:backgroundMark x1="63723" y1="46172" x2="61957" y2="62662"/>
                                    <a14:backgroundMark x1="68478" y1="51826" x2="68207" y2="66549"/>
                                    <a14:backgroundMark x1="66848" y1="49706" x2="71196" y2="64900"/>
                                    <a14:backgroundMark x1="73777" y1="56419" x2="74457" y2="71143"/>
                                    <a14:backgroundMark x1="74049" y1="61955" x2="66168" y2="72203"/>
                                    <a14:backgroundMark x1="69293" y1="68080" x2="55707" y2="79505"/>
                                    <a14:backgroundMark x1="69429" y1="71849" x2="57473" y2="81154"/>
                                    <a14:backgroundMark x1="67120" y1="75147" x2="47418" y2="83628"/>
                                    <a14:backgroundMark x1="68071" y1="66784" x2="50543" y2="75383"/>
                                    <a14:backgroundMark x1="44293" y1="36985" x2="42120" y2="36985"/>
                                    <a14:backgroundMark x1="30299" y1="44523" x2="20652" y2="59953"/>
                                    <a14:backgroundMark x1="25000" y1="45819" x2="20924" y2="55948"/>
                                    <a14:backgroundMark x1="20245" y1="49706" x2="17799" y2="60306"/>
                                    <a14:backgroundMark x1="19429" y1="56419" x2="19429" y2="67845"/>
                                    <a14:backgroundMark x1="18071" y1="63722" x2="20924" y2="70082"/>
                                    <a14:backgroundMark x1="24592" y1="71967" x2="35326" y2="83628"/>
                                    <a14:backgroundMark x1="27174" y1="79034" x2="44429" y2="84923"/>
                                    <a14:backgroundMark x1="26495" y1="77856" x2="33424" y2="84452"/>
                                    <a14:backgroundMark x1="21875" y1="61955" x2="23777" y2="71849"/>
                                    <a14:backgroundMark x1="19973" y1="63486" x2="20652" y2="72438"/>
                                    <a14:backgroundMark x1="18750" y1="65135" x2="19701" y2="68316"/>
                                    <a14:backgroundMark x1="21467" y1="57244" x2="30027" y2="42874"/>
                                    <a14:backgroundMark x1="19701" y1="51237" x2="33424" y2="41814"/>
                                    <a14:backgroundMark x1="29755" y1="44287" x2="23098" y2="51001"/>
                                    <a14:backgroundMark x1="26902" y1="45583" x2="23098" y2="49941"/>
                                    <a14:backgroundMark x1="28668" y1="44759" x2="18342" y2="51826"/>
                                    <a14:backgroundMark x1="26766" y1="43110" x2="17799" y2="52886"/>
                                    <a14:backgroundMark x1="35054" y1="36985" x2="54076" y2="31567"/>
                                    <a14:backgroundMark x1="45652" y1="34158" x2="65082" y2="34982"/>
                                    <a14:backgroundMark x1="50000" y1="33451" x2="59375" y2="38869"/>
                                    <a14:backgroundMark x1="63043" y1="37220" x2="75000" y2="47468"/>
                                    <a14:backgroundMark x1="66848" y1="38516" x2="75408" y2="46172"/>
                                    <a14:backgroundMark x1="66304" y1="38869" x2="77582" y2="55595"/>
                                    <a14:backgroundMark x1="76223" y1="46643" x2="80571" y2="60306"/>
                                    <a14:backgroundMark x1="77446" y1="47821" x2="79620" y2="61955"/>
                                    <a14:backgroundMark x1="82201" y1="53239" x2="80027" y2="65371"/>
                                    <a14:backgroundMark x1="81522" y1="67020" x2="75272" y2="75147"/>
                                    <a14:backgroundMark x1="77446" y1="70318" x2="67527" y2="81390"/>
                                    <a14:backgroundMark x1="74049" y1="77621" x2="60054" y2="85395"/>
                                    <a14:backgroundMark x1="59918" y1="84452" x2="43750" y2="85512"/>
                                    <a14:backgroundMark x1="44973" y1="85395" x2="58832" y2="85395"/>
                                    <a14:backgroundMark x1="50272" y1="86808" x2="44022" y2="86337"/>
                                    <a14:backgroundMark x1="43071" y1="85984" x2="53397" y2="85984"/>
                                    <a14:backgroundMark x1="79348" y1="47821" x2="81658" y2="59482"/>
                                    <a14:backgroundMark x1="75951" y1="43463" x2="79755" y2="51001"/>
                                    <a14:backgroundMark x1="78397" y1="46996" x2="80707" y2="56655"/>
                                    <a14:backgroundMark x1="80571" y1="58893" x2="81250" y2="62191"/>
                                    <a14:backgroundMark x1="83832" y1="58657" x2="83152" y2="63840"/>
                                    <a14:backgroundMark x1="82745" y1="57833" x2="82201" y2="66196"/>
                                    <a14:backgroundMark x1="84103" y1="59717" x2="82745" y2="65135"/>
                                    <a14:backgroundMark x1="45924" y1="33098" x2="68071" y2="3804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8741" t="24894" r="8693" b="4778"/>
                      <a:stretch/>
                    </p:blipFill>
                    <p:spPr bwMode="auto">
                      <a:xfrm>
                        <a:off x="9981903" y="5055558"/>
                        <a:ext cx="818278" cy="803993"/>
                      </a:xfrm>
                      <a:prstGeom prst="ellipse">
                        <a:avLst/>
                      </a:prstGeom>
                      <a:noFill/>
                      <a:effectLst>
                        <a:softEdge rad="0"/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grpSp>
                    <p:nvGrpSpPr>
                      <p:cNvPr id="37" name="그룹 36">
                        <a:extLst>
                          <a:ext uri="{FF2B5EF4-FFF2-40B4-BE49-F238E27FC236}">
                            <a16:creationId xmlns:a16="http://schemas.microsoft.com/office/drawing/2014/main" id="{301A519A-84C6-2DB9-EC6E-4628626CFE29}"/>
                          </a:ext>
                        </a:extLst>
                      </p:cNvPr>
                      <p:cNvGrpSpPr>
                        <a:grpSpLocks noChangeAspect="1"/>
                      </p:cNvGrpSpPr>
                      <p:nvPr/>
                    </p:nvGrpSpPr>
                    <p:grpSpPr>
                      <a:xfrm>
                        <a:off x="10015423" y="5074792"/>
                        <a:ext cx="756000" cy="756000"/>
                        <a:chOff x="7809871" y="4796310"/>
                        <a:chExt cx="721987" cy="720000"/>
                      </a:xfrm>
                    </p:grpSpPr>
                    <p:sp>
                      <p:nvSpPr>
                        <p:cNvPr id="45" name="자유형: 도형 44">
                          <a:extLst>
                            <a:ext uri="{FF2B5EF4-FFF2-40B4-BE49-F238E27FC236}">
                              <a16:creationId xmlns:a16="http://schemas.microsoft.com/office/drawing/2014/main" id="{7E8E76E4-755D-32B7-9010-7FFBA58A49F6}"/>
                            </a:ext>
                          </a:extLst>
                        </p:cNvPr>
                        <p:cNvSpPr>
                          <a:spLocks noChangeAspect="1"/>
                        </p:cNvSpPr>
                        <p:nvPr/>
                      </p:nvSpPr>
                      <p:spPr>
                        <a:xfrm flipH="1">
                          <a:off x="8171537" y="4796310"/>
                          <a:ext cx="360321" cy="720000"/>
                        </a:xfrm>
                        <a:custGeom>
                          <a:avLst/>
                          <a:gdLst>
                            <a:gd name="connsiteX0" fmla="*/ 457200 w 457608"/>
                            <a:gd name="connsiteY0" fmla="*/ 0 h 914400"/>
                            <a:gd name="connsiteX1" fmla="*/ 457608 w 457608"/>
                            <a:gd name="connsiteY1" fmla="*/ 41 h 914400"/>
                            <a:gd name="connsiteX2" fmla="*/ 457608 w 457608"/>
                            <a:gd name="connsiteY2" fmla="*/ 914359 h 914400"/>
                            <a:gd name="connsiteX3" fmla="*/ 457200 w 457608"/>
                            <a:gd name="connsiteY3" fmla="*/ 914400 h 914400"/>
                            <a:gd name="connsiteX4" fmla="*/ 0 w 457608"/>
                            <a:gd name="connsiteY4" fmla="*/ 457200 h 914400"/>
                            <a:gd name="connsiteX5" fmla="*/ 457200 w 457608"/>
                            <a:gd name="connsiteY5" fmla="*/ 0 h 9144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57608" h="914400">
                              <a:moveTo>
                                <a:pt x="457200" y="0"/>
                              </a:moveTo>
                              <a:lnTo>
                                <a:pt x="457608" y="41"/>
                              </a:lnTo>
                              <a:lnTo>
                                <a:pt x="457608" y="914359"/>
                              </a:lnTo>
                              <a:lnTo>
                                <a:pt x="457200" y="914400"/>
                              </a:lnTo>
                              <a:cubicBezTo>
                                <a:pt x="204695" y="914400"/>
                                <a:pt x="0" y="709705"/>
                                <a:pt x="0" y="457200"/>
                              </a:cubicBezTo>
                              <a:cubicBezTo>
                                <a:pt x="0" y="204695"/>
                                <a:pt x="204695" y="0"/>
                                <a:pt x="457200" y="0"/>
                              </a:cubicBezTo>
                              <a:close/>
                            </a:path>
                          </a:pathLst>
                        </a:custGeom>
                        <a:blipFill dpi="0" rotWithShape="0">
                          <a:blip r:embed="rId7">
                            <a:extLst>
                              <a:ext uri="{BEBA8EAE-BF5A-486C-A8C5-ECC9F3942E4B}">
                                <a14:imgProps xmlns:a14="http://schemas.microsoft.com/office/drawing/2010/main">
                                  <a14:imgLayer r:embed="rId8">
                                    <a14:imgEffect>
                                      <a14:brightnessContrast bright="-40000" contrast="40000"/>
                                    </a14:imgEffect>
                                  </a14:imgLayer>
                                </a14:imgProps>
                              </a:ext>
                            </a:extLst>
                          </a:blip>
                          <a:srcRect/>
                          <a:tile tx="0" ty="0" sx="50000" sy="100000" flip="none" algn="tl"/>
                        </a:blipFill>
                        <a:ln w="6350">
                          <a:solidFill>
                            <a:srgbClr val="F6F4D2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  <p:sp>
                      <p:nvSpPr>
                        <p:cNvPr id="46" name="자유형: 도형 45">
                          <a:extLst>
                            <a:ext uri="{FF2B5EF4-FFF2-40B4-BE49-F238E27FC236}">
                              <a16:creationId xmlns:a16="http://schemas.microsoft.com/office/drawing/2014/main" id="{B6E7987F-4931-E828-9BAE-F4995B4FB4FF}"/>
                            </a:ext>
                          </a:extLst>
                        </p:cNvPr>
                        <p:cNvSpPr>
                          <a:spLocks noChangeAspect="1"/>
                        </p:cNvSpPr>
                        <p:nvPr/>
                      </p:nvSpPr>
                      <p:spPr>
                        <a:xfrm>
                          <a:off x="7809871" y="4796310"/>
                          <a:ext cx="360321" cy="720000"/>
                        </a:xfrm>
                        <a:custGeom>
                          <a:avLst/>
                          <a:gdLst>
                            <a:gd name="connsiteX0" fmla="*/ 457200 w 457608"/>
                            <a:gd name="connsiteY0" fmla="*/ 0 h 914400"/>
                            <a:gd name="connsiteX1" fmla="*/ 457608 w 457608"/>
                            <a:gd name="connsiteY1" fmla="*/ 41 h 914400"/>
                            <a:gd name="connsiteX2" fmla="*/ 457608 w 457608"/>
                            <a:gd name="connsiteY2" fmla="*/ 914359 h 914400"/>
                            <a:gd name="connsiteX3" fmla="*/ 457200 w 457608"/>
                            <a:gd name="connsiteY3" fmla="*/ 914400 h 914400"/>
                            <a:gd name="connsiteX4" fmla="*/ 0 w 457608"/>
                            <a:gd name="connsiteY4" fmla="*/ 457200 h 914400"/>
                            <a:gd name="connsiteX5" fmla="*/ 457200 w 457608"/>
                            <a:gd name="connsiteY5" fmla="*/ 0 h 9144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57608" h="914400">
                              <a:moveTo>
                                <a:pt x="457200" y="0"/>
                              </a:moveTo>
                              <a:lnTo>
                                <a:pt x="457608" y="41"/>
                              </a:lnTo>
                              <a:lnTo>
                                <a:pt x="457608" y="914359"/>
                              </a:lnTo>
                              <a:lnTo>
                                <a:pt x="457200" y="914400"/>
                              </a:lnTo>
                              <a:cubicBezTo>
                                <a:pt x="204695" y="914400"/>
                                <a:pt x="0" y="709705"/>
                                <a:pt x="0" y="457200"/>
                              </a:cubicBezTo>
                              <a:cubicBezTo>
                                <a:pt x="0" y="204695"/>
                                <a:pt x="204695" y="0"/>
                                <a:pt x="457200" y="0"/>
                              </a:cubicBezTo>
                              <a:close/>
                            </a:path>
                          </a:pathLst>
                        </a:custGeom>
                        <a:blipFill dpi="0" rotWithShape="0">
                          <a:blip r:embed="rId7">
                            <a:extLst>
                              <a:ext uri="{BEBA8EAE-BF5A-486C-A8C5-ECC9F3942E4B}">
                                <a14:imgProps xmlns:a14="http://schemas.microsoft.com/office/drawing/2010/main">
                                  <a14:imgLayer r:embed="rId8">
                                    <a14:imgEffect>
                                      <a14:brightnessContrast bright="-40000" contrast="40000"/>
                                    </a14:imgEffect>
                                  </a14:imgLayer>
                                </a14:imgProps>
                              </a:ext>
                            </a:extLst>
                          </a:blip>
                          <a:srcRect/>
                          <a:tile tx="0" ty="0" sx="50000" sy="100000" flip="none" algn="tl"/>
                        </a:blipFill>
                        <a:ln w="6350">
                          <a:solidFill>
                            <a:srgbClr val="F6F4D2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algn="ctr"/>
                          <a:endParaRPr lang="ko-KR" altLang="en-US" dirty="0"/>
                        </a:p>
                      </p:txBody>
                    </p:sp>
                  </p:grpSp>
                  <p:pic>
                    <p:nvPicPr>
                      <p:cNvPr id="38" name="Picture 2">
                        <a:extLst>
                          <a:ext uri="{FF2B5EF4-FFF2-40B4-BE49-F238E27FC236}">
                            <a16:creationId xmlns:a16="http://schemas.microsoft.com/office/drawing/2014/main" id="{B4A6233D-EC3B-16D0-2B4C-B318D2F8F3F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9">
                        <a:clrChange>
                          <a:clrFrom>
                            <a:srgbClr val="000000"/>
                          </a:clrFrom>
                          <a:clrTo>
                            <a:srgbClr val="000000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1846" t="15450" r="22216" b="14410"/>
                      <a:stretch/>
                    </p:blipFill>
                    <p:spPr bwMode="auto">
                      <a:xfrm>
                        <a:off x="10086974" y="5293322"/>
                        <a:ext cx="257521" cy="32290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pic>
                    <p:nvPicPr>
                      <p:cNvPr id="39" name="Picture 4">
                        <a:extLst>
                          <a:ext uri="{FF2B5EF4-FFF2-40B4-BE49-F238E27FC236}">
                            <a16:creationId xmlns:a16="http://schemas.microsoft.com/office/drawing/2014/main" id="{3B315223-47A2-3D63-8AE5-21A8D7625DE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10">
                        <a:clrChange>
                          <a:clrFrom>
                            <a:srgbClr val="000000"/>
                          </a:clrFrom>
                          <a:clrTo>
                            <a:srgbClr val="000000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9600" t="28850" r="19120" b="28720"/>
                      <a:stretch/>
                    </p:blipFill>
                    <p:spPr bwMode="auto">
                      <a:xfrm>
                        <a:off x="10408344" y="5334630"/>
                        <a:ext cx="332691" cy="23035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grpSp>
                <p:sp>
                  <p:nvSpPr>
                    <p:cNvPr id="47" name="TextBox 46">
                      <a:extLst>
                        <a:ext uri="{FF2B5EF4-FFF2-40B4-BE49-F238E27FC236}">
                          <a16:creationId xmlns:a16="http://schemas.microsoft.com/office/drawing/2014/main" id="{A4E292E2-3A95-FB49-5228-3080B79CB01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620590" y="3587196"/>
                      <a:ext cx="702115" cy="163378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 rtlCol="0" anchor="ctr">
                      <a:spAutoFit/>
                    </a:bodyPr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800" dirty="0">
                          <a:solidFill>
                            <a:srgbClr val="A69C88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[‘</a:t>
                      </a:r>
                      <a:r>
                        <a:rPr lang="ko-KR" altLang="en-US" sz="800" dirty="0">
                          <a:solidFill>
                            <a:srgbClr val="A69C88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기록 모드</a:t>
                      </a:r>
                      <a:r>
                        <a:rPr lang="en-US" altLang="ko-KR" sz="800" dirty="0">
                          <a:solidFill>
                            <a:srgbClr val="A69C88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’ </a:t>
                      </a:r>
                      <a:r>
                        <a:rPr lang="ko-KR" altLang="en-US" sz="800" dirty="0">
                          <a:solidFill>
                            <a:srgbClr val="A69C88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외형</a:t>
                      </a:r>
                      <a:r>
                        <a:rPr lang="en-US" altLang="ko-KR" sz="800" dirty="0">
                          <a:solidFill>
                            <a:srgbClr val="A69C88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</a:t>
                      </a:r>
                    </a:p>
                  </p:txBody>
                </p:sp>
              </p:grpSp>
              <p:grpSp>
                <p:nvGrpSpPr>
                  <p:cNvPr id="49" name="그룹 48">
                    <a:extLst>
                      <a:ext uri="{FF2B5EF4-FFF2-40B4-BE49-F238E27FC236}">
                        <a16:creationId xmlns:a16="http://schemas.microsoft.com/office/drawing/2014/main" id="{A7897EF8-1390-31AD-A650-80B1815210BD}"/>
                      </a:ext>
                    </a:extLst>
                  </p:cNvPr>
                  <p:cNvGrpSpPr/>
                  <p:nvPr/>
                </p:nvGrpSpPr>
                <p:grpSpPr>
                  <a:xfrm>
                    <a:off x="6219996" y="3587196"/>
                    <a:ext cx="982354" cy="1224501"/>
                    <a:chOff x="6219996" y="3587196"/>
                    <a:chExt cx="982354" cy="1224501"/>
                  </a:xfrm>
                </p:grpSpPr>
                <p:grpSp>
                  <p:nvGrpSpPr>
                    <p:cNvPr id="18" name="그룹 17">
                      <a:extLst>
                        <a:ext uri="{FF2B5EF4-FFF2-40B4-BE49-F238E27FC236}">
                          <a16:creationId xmlns:a16="http://schemas.microsoft.com/office/drawing/2014/main" id="{5D4BE618-24CD-ADCF-2FBD-58AD6F8E349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19996" y="3788100"/>
                      <a:ext cx="982354" cy="1023597"/>
                      <a:chOff x="7643769" y="832165"/>
                      <a:chExt cx="982354" cy="1023597"/>
                    </a:xfrm>
                  </p:grpSpPr>
                  <p:grpSp>
                    <p:nvGrpSpPr>
                      <p:cNvPr id="27" name="그룹 26">
                        <a:extLst>
                          <a:ext uri="{FF2B5EF4-FFF2-40B4-BE49-F238E27FC236}">
                            <a16:creationId xmlns:a16="http://schemas.microsoft.com/office/drawing/2014/main" id="{3CEAC6C5-4256-FFF2-390F-FBBE6D7F393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725807" y="941967"/>
                        <a:ext cx="818278" cy="803993"/>
                        <a:chOff x="7206432" y="947480"/>
                        <a:chExt cx="818278" cy="803993"/>
                      </a:xfrm>
                    </p:grpSpPr>
                    <p:pic>
                      <p:nvPicPr>
                        <p:cNvPr id="33" name="Picture 2">
                          <a:extLst>
                            <a:ext uri="{FF2B5EF4-FFF2-40B4-BE49-F238E27FC236}">
                              <a16:creationId xmlns:a16="http://schemas.microsoft.com/office/drawing/2014/main" id="{F4F50BE1-93DA-4B6F-A3DE-D85887FB997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 rotWithShape="1">
                        <a:blip r:embed="rId5">
                          <a:clrChange>
                            <a:clrFrom>
                              <a:srgbClr val="FFFFFF"/>
                            </a:clrFrom>
                            <a:clrTo>
                              <a:srgbClr val="FFFFFF">
                                <a:alpha val="0"/>
                              </a:srgbClr>
                            </a:clrTo>
                          </a:clrChange>
                          <a:extLst>
                            <a:ext uri="{BEBA8EAE-BF5A-486C-A8C5-ECC9F3942E4B}">
                              <a14:imgProps xmlns:a14="http://schemas.microsoft.com/office/drawing/2010/main">
                                <a14:imgLayer r:embed="rId6">
                                  <a14:imgEffect>
                                    <a14:backgroundRemoval t="3298" b="93286" l="9783" r="91033">
                                      <a14:foregroundMark x1="17002" y1="66866" x2="16033" y2="69258"/>
                                      <a14:foregroundMark x1="19158" y1="44287" x2="19079" y2="48282"/>
                                      <a14:foregroundMark x1="15082" y1="45230" x2="9783" y2="60188"/>
                                      <a14:foregroundMark x1="30336" y1="84473" x2="32337" y2="90577"/>
                                      <a14:foregroundMark x1="18207" y1="47468" x2="18633" y2="48768"/>
                                      <a14:foregroundMark x1="85352" y1="64167" x2="86141" y2="66549"/>
                                      <a14:foregroundMark x1="77717" y1="41107" x2="78543" y2="43602"/>
                                      <a14:foregroundMark x1="84511" y1="50177" x2="87995" y2="63721"/>
                                      <a14:foregroundMark x1="89266" y1="56066" x2="88881" y2="63499"/>
                                      <a14:foregroundMark x1="85259" y1="73278" x2="75679" y2="84688"/>
                                      <a14:foregroundMark x1="88043" y1="66313" x2="87228" y2="69022"/>
                                      <a14:foregroundMark x1="88043" y1="69729" x2="87636" y2="71614"/>
                                      <a14:foregroundMark x1="87772" y1="69611" x2="86413" y2="71849"/>
                                      <a14:foregroundMark x1="46875" y1="93286" x2="46875" y2="93286"/>
                                      <a14:foregroundMark x1="51223" y1="29682" x2="53804" y2="30389"/>
                                      <a14:foregroundMark x1="60326" y1="31213" x2="58696" y2="31567"/>
                                      <a14:backgroundMark x1="46603" y1="8245" x2="47283" y2="7303"/>
                                      <a14:backgroundMark x1="47690" y1="7303" x2="45788" y2="12485"/>
                                      <a14:backgroundMark x1="43750" y1="8363" x2="43614" y2="10836"/>
                                      <a14:backgroundMark x1="44565" y1="8598" x2="50679" y2="9776"/>
                                      <a14:backgroundMark x1="52582" y1="8716" x2="57065" y2="11190"/>
                                      <a14:backgroundMark x1="52038" y1="8834" x2="52174" y2="12956"/>
                                      <a14:backgroundMark x1="52989" y1="7420" x2="56250" y2="7656"/>
                                      <a14:backgroundMark x1="53940" y1="5771" x2="56250" y2="9305"/>
                                      <a14:backgroundMark x1="45109" y1="2709" x2="38315" y2="6007"/>
                                      <a14:backgroundMark x1="87658" y1="72372" x2="87228" y2="73734"/>
                                      <a14:backgroundMark x1="88619" y1="69330" x2="88471" y2="69798"/>
                                      <a14:backgroundMark x1="90353" y1="63840" x2="89472" y2="66630"/>
                                      <a14:backgroundMark x1="86957" y1="76443" x2="89266" y2="73734"/>
                                      <a14:backgroundMark x1="91848" y1="60777" x2="90489" y2="68080"/>
                                      <a14:backgroundMark x1="65897" y1="353" x2="41168" y2="11425"/>
                                      <a14:backgroundMark x1="38723" y1="2827" x2="40217" y2="13310"/>
                                      <a14:backgroundMark x1="48098" y1="2002" x2="38043" y2="11661"/>
                                      <a14:backgroundMark x1="39402" y1="7892" x2="68207" y2="5300"/>
                                      <a14:backgroundMark x1="45924" y1="2591" x2="64130" y2="7067"/>
                                      <a14:backgroundMark x1="46603" y1="2827" x2="64130" y2="10954"/>
                                      <a14:backgroundMark x1="37772" y1="9069" x2="63995" y2="16372"/>
                                      <a14:backgroundMark x1="35326" y1="15783" x2="63043" y2="14959"/>
                                      <a14:backgroundMark x1="39946" y1="18021" x2="67120" y2="19081"/>
                                      <a14:backgroundMark x1="49728" y1="20141" x2="59647" y2="19670"/>
                                      <a14:backgroundMark x1="46196" y1="22615" x2="60054" y2="19906"/>
                                      <a14:backgroundMark x1="44293" y1="21437" x2="63723" y2="19552"/>
                                      <a14:backgroundMark x1="43478" y1="21555" x2="56929" y2="21790"/>
                                      <a14:backgroundMark x1="56929" y1="13310" x2="50543" y2="23675"/>
                                      <a14:backgroundMark x1="49592" y1="47585" x2="38179" y2="71614"/>
                                      <a14:backgroundMark x1="52446" y1="39929" x2="49321" y2="68669"/>
                                      <a14:backgroundMark x1="25000" y1="52650" x2="65082" y2="54064"/>
                                      <a14:backgroundMark x1="26223" y1="54299" x2="55707" y2="51826"/>
                                      <a14:backgroundMark x1="26902" y1="56655" x2="64946" y2="57479"/>
                                      <a14:backgroundMark x1="30978" y1="61013" x2="68750" y2="58422"/>
                                      <a14:backgroundMark x1="28397" y1="63015" x2="69022" y2="60542"/>
                                      <a14:backgroundMark x1="24321" y1="59953" x2="70380" y2="62898"/>
                                      <a14:backgroundMark x1="43478" y1="50177" x2="45380" y2="73498"/>
                                      <a14:backgroundMark x1="26223" y1="53475" x2="32745" y2="76443"/>
                                      <a14:backgroundMark x1="30027" y1="57479" x2="45380" y2="80801"/>
                                      <a14:backgroundMark x1="17799" y1="57244" x2="26902" y2="76561"/>
                                      <a14:backgroundMark x1="20245" y1="58893" x2="36277" y2="74676"/>
                                      <a14:backgroundMark x1="20652" y1="57479" x2="28804" y2="74558"/>
                                      <a14:backgroundMark x1="18478" y1="58657" x2="25543" y2="73027"/>
                                      <a14:backgroundMark x1="25951" y1="52886" x2="37092" y2="73852"/>
                                      <a14:backgroundMark x1="34375" y1="47468" x2="40353" y2="62898"/>
                                      <a14:backgroundMark x1="36277" y1="42403" x2="41576" y2="61366"/>
                                      <a14:backgroundMark x1="44973" y1="41578" x2="34647" y2="54770"/>
                                      <a14:backgroundMark x1="34375" y1="43934" x2="56250" y2="38869"/>
                                      <a14:backgroundMark x1="43071" y1="39458" x2="54348" y2="41225"/>
                                      <a14:backgroundMark x1="44022" y1="37809" x2="59375" y2="38869"/>
                                      <a14:backgroundMark x1="48098" y1="37809" x2="64130" y2="42049"/>
                                      <a14:backgroundMark x1="64130" y1="42049" x2="73098" y2="49941"/>
                                      <a14:backgroundMark x1="67527" y1="45347" x2="73777" y2="57008"/>
                                      <a14:backgroundMark x1="73505" y1="51237" x2="73370" y2="64547"/>
                                      <a14:backgroundMark x1="63723" y1="46172" x2="61957" y2="62662"/>
                                      <a14:backgroundMark x1="68478" y1="51826" x2="68207" y2="66549"/>
                                      <a14:backgroundMark x1="66848" y1="49706" x2="71196" y2="64900"/>
                                      <a14:backgroundMark x1="73777" y1="56419" x2="74457" y2="71143"/>
                                      <a14:backgroundMark x1="74049" y1="61955" x2="66168" y2="72203"/>
                                      <a14:backgroundMark x1="69293" y1="68080" x2="55707" y2="79505"/>
                                      <a14:backgroundMark x1="69429" y1="71849" x2="57473" y2="81154"/>
                                      <a14:backgroundMark x1="67120" y1="75147" x2="47418" y2="83628"/>
                                      <a14:backgroundMark x1="68071" y1="66784" x2="50543" y2="75383"/>
                                      <a14:backgroundMark x1="44293" y1="36985" x2="42120" y2="36985"/>
                                      <a14:backgroundMark x1="30299" y1="44523" x2="20652" y2="59953"/>
                                      <a14:backgroundMark x1="25000" y1="45819" x2="20924" y2="55948"/>
                                      <a14:backgroundMark x1="20245" y1="49706" x2="17799" y2="60306"/>
                                      <a14:backgroundMark x1="19429" y1="56419" x2="19429" y2="67845"/>
                                      <a14:backgroundMark x1="18071" y1="63722" x2="20924" y2="70082"/>
                                      <a14:backgroundMark x1="24592" y1="71967" x2="35326" y2="83628"/>
                                      <a14:backgroundMark x1="27174" y1="79034" x2="44429" y2="84923"/>
                                      <a14:backgroundMark x1="26495" y1="77856" x2="33424" y2="84452"/>
                                      <a14:backgroundMark x1="21875" y1="61955" x2="23777" y2="71849"/>
                                      <a14:backgroundMark x1="19973" y1="63486" x2="20652" y2="72438"/>
                                      <a14:backgroundMark x1="18750" y1="65135" x2="19701" y2="68316"/>
                                      <a14:backgroundMark x1="21467" y1="57244" x2="30027" y2="42874"/>
                                      <a14:backgroundMark x1="19701" y1="51237" x2="33424" y2="41814"/>
                                      <a14:backgroundMark x1="29755" y1="44287" x2="23098" y2="51001"/>
                                      <a14:backgroundMark x1="26902" y1="45583" x2="23098" y2="49941"/>
                                      <a14:backgroundMark x1="28668" y1="44759" x2="18342" y2="51826"/>
                                      <a14:backgroundMark x1="26766" y1="43110" x2="17799" y2="52886"/>
                                      <a14:backgroundMark x1="35054" y1="36985" x2="54076" y2="31567"/>
                                      <a14:backgroundMark x1="45652" y1="34158" x2="65082" y2="34982"/>
                                      <a14:backgroundMark x1="50000" y1="33451" x2="59375" y2="38869"/>
                                      <a14:backgroundMark x1="63043" y1="37220" x2="75000" y2="47468"/>
                                      <a14:backgroundMark x1="66848" y1="38516" x2="75408" y2="46172"/>
                                      <a14:backgroundMark x1="66304" y1="38869" x2="77582" y2="55595"/>
                                      <a14:backgroundMark x1="76223" y1="46643" x2="80571" y2="60306"/>
                                      <a14:backgroundMark x1="77446" y1="47821" x2="79620" y2="61955"/>
                                      <a14:backgroundMark x1="82201" y1="53239" x2="80027" y2="65371"/>
                                      <a14:backgroundMark x1="81522" y1="67020" x2="75272" y2="75147"/>
                                      <a14:backgroundMark x1="77446" y1="70318" x2="67527" y2="81390"/>
                                      <a14:backgroundMark x1="74049" y1="77621" x2="60054" y2="85395"/>
                                      <a14:backgroundMark x1="59918" y1="84452" x2="43750" y2="85512"/>
                                      <a14:backgroundMark x1="44973" y1="85395" x2="58832" y2="85395"/>
                                      <a14:backgroundMark x1="50272" y1="86808" x2="44022" y2="86337"/>
                                      <a14:backgroundMark x1="43071" y1="85984" x2="53397" y2="85984"/>
                                      <a14:backgroundMark x1="79348" y1="47821" x2="81658" y2="59482"/>
                                      <a14:backgroundMark x1="75951" y1="43463" x2="79755" y2="51001"/>
                                      <a14:backgroundMark x1="78397" y1="46996" x2="80707" y2="56655"/>
                                      <a14:backgroundMark x1="80571" y1="58893" x2="81250" y2="62191"/>
                                      <a14:backgroundMark x1="83832" y1="58657" x2="83152" y2="63840"/>
                                      <a14:backgroundMark x1="82745" y1="57833" x2="82201" y2="66196"/>
                                      <a14:backgroundMark x1="84103" y1="59717" x2="82745" y2="65135"/>
                                      <a14:backgroundMark x1="45924" y1="33098" x2="68071" y2="38045"/>
                                    </a14:backgroundRemoval>
                                  </a14:imgEffect>
                                </a14:imgLayer>
                              </a14:imgProps>
                            </a:ex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8741" t="24894" r="8693" b="4778"/>
                        <a:stretch/>
                      </p:blipFill>
                      <p:spPr bwMode="auto">
                        <a:xfrm>
                          <a:off x="7206432" y="947480"/>
                          <a:ext cx="818278" cy="803993"/>
                        </a:xfrm>
                        <a:prstGeom prst="ellipse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  <p:sp>
                      <p:nvSpPr>
                        <p:cNvPr id="34" name="타원 33">
                          <a:extLst>
                            <a:ext uri="{FF2B5EF4-FFF2-40B4-BE49-F238E27FC236}">
                              <a16:creationId xmlns:a16="http://schemas.microsoft.com/office/drawing/2014/main" id="{029C5D8E-E006-255A-6F60-ED80ED64D8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259215" y="982847"/>
                          <a:ext cx="722235" cy="722235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chemeClr val="accent1">
                                <a:lumMod val="5000"/>
                                <a:lumOff val="95000"/>
                              </a:schemeClr>
                            </a:gs>
                            <a:gs pos="29000">
                              <a:schemeClr val="bg1">
                                <a:lumMod val="95000"/>
                              </a:schemeClr>
                            </a:gs>
                            <a:gs pos="47000">
                              <a:schemeClr val="bg1">
                                <a:lumMod val="85000"/>
                              </a:schemeClr>
                            </a:gs>
                            <a:gs pos="61000">
                              <a:schemeClr val="bg1">
                                <a:lumMod val="75000"/>
                              </a:schemeClr>
                            </a:gs>
                            <a:gs pos="82000">
                              <a:schemeClr val="bg1">
                                <a:lumMod val="6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path path="circle">
                            <a:fillToRect r="100000" b="100000"/>
                          </a:path>
                          <a:tileRect l="-100000" t="-100000"/>
                        </a:gra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</p:grpSp>
                  <p:grpSp>
                    <p:nvGrpSpPr>
                      <p:cNvPr id="28" name="그룹 27">
                        <a:extLst>
                          <a:ext uri="{FF2B5EF4-FFF2-40B4-BE49-F238E27FC236}">
                            <a16:creationId xmlns:a16="http://schemas.microsoft.com/office/drawing/2014/main" id="{89BC98EC-4EB7-80FB-A69D-23A3C07B6E3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43769" y="832165"/>
                        <a:ext cx="982354" cy="1023597"/>
                        <a:chOff x="8119321" y="827322"/>
                        <a:chExt cx="982354" cy="1023597"/>
                      </a:xfrm>
                    </p:grpSpPr>
                    <p:sp>
                      <p:nvSpPr>
                        <p:cNvPr id="29" name="타원 28">
                          <a:extLst>
                            <a:ext uri="{FF2B5EF4-FFF2-40B4-BE49-F238E27FC236}">
                              <a16:creationId xmlns:a16="http://schemas.microsoft.com/office/drawing/2014/main" id="{70854281-94DD-F60D-6AE8-51A8ADF737F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340479" y="1077307"/>
                          <a:ext cx="530513" cy="530513"/>
                        </a:xfrm>
                        <a:prstGeom prst="ellipse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  <p:grpSp>
                      <p:nvGrpSpPr>
                        <p:cNvPr id="30" name="그룹 29">
                          <a:extLst>
                            <a:ext uri="{FF2B5EF4-FFF2-40B4-BE49-F238E27FC236}">
                              <a16:creationId xmlns:a16="http://schemas.microsoft.com/office/drawing/2014/main" id="{2103AD5F-403B-5670-58B1-3BAE150F5C4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119321" y="827322"/>
                          <a:ext cx="982354" cy="1023597"/>
                          <a:chOff x="6319787" y="1089348"/>
                          <a:chExt cx="821601" cy="856095"/>
                        </a:xfrm>
                      </p:grpSpPr>
                      <p:pic>
                        <p:nvPicPr>
                          <p:cNvPr id="31" name="Picture 6">
                            <a:extLst>
                              <a:ext uri="{FF2B5EF4-FFF2-40B4-BE49-F238E27FC236}">
                                <a16:creationId xmlns:a16="http://schemas.microsoft.com/office/drawing/2014/main" id="{DE2A48BC-308C-B261-E49A-86ECD3C0F215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 rotWithShape="1">
                          <a:blip r:embed="rId11">
                            <a:clrChange>
                              <a:clrFrom>
                                <a:srgbClr val="FDFDFD"/>
                              </a:clrFrom>
                              <a:clrTo>
                                <a:srgbClr val="FDFDFD">
                                  <a:alpha val="0"/>
                                </a:srgbClr>
                              </a:clrTo>
                            </a:clrChange>
                            <a:duotone>
                              <a:schemeClr val="accent4">
                                <a:shade val="45000"/>
                                <a:satMod val="135000"/>
                              </a:schemeClr>
                              <a:prstClr val="white"/>
                            </a:duotone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160" t="17987" r="18885" b="17456"/>
                          <a:stretch/>
                        </p:blipFill>
                        <p:spPr bwMode="auto">
                          <a:xfrm>
                            <a:off x="6319787" y="1089348"/>
                            <a:ext cx="821601" cy="856095"/>
                          </a:xfrm>
                          <a:prstGeom prst="ellipse">
                            <a:avLst/>
                          </a:prstGeom>
                          <a:noFill/>
                          <a:effectLst>
                            <a:glow rad="38100">
                              <a:srgbClr val="F6F4D2"/>
                            </a:glow>
                          </a:effectLst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  <p:pic>
                        <p:nvPicPr>
                          <p:cNvPr id="32" name="Picture 2">
                            <a:extLst>
                              <a:ext uri="{FF2B5EF4-FFF2-40B4-BE49-F238E27FC236}">
                                <a16:creationId xmlns:a16="http://schemas.microsoft.com/office/drawing/2014/main" id="{278BF4B1-895F-4ACB-F714-E95EDD9E763F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 rotWithShape="1">
                          <a:blip r:embed="rId12">
                            <a:clrChange>
                              <a:clrFrom>
                                <a:srgbClr val="37446E"/>
                              </a:clrFrom>
                              <a:clrTo>
                                <a:srgbClr val="37446E">
                                  <a:alpha val="0"/>
                                </a:srgbClr>
                              </a:clrTo>
                            </a:clrChange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29399" t="39848" r="30518" b="37778"/>
                          <a:stretch/>
                        </p:blipFill>
                        <p:spPr bwMode="auto">
                          <a:xfrm>
                            <a:off x="6404144" y="1201321"/>
                            <a:ext cx="640936" cy="635768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grpSp>
                  </p:grpSp>
                </p:grpSp>
                <p:sp>
                  <p:nvSpPr>
                    <p:cNvPr id="48" name="TextBox 47">
                      <a:extLst>
                        <a:ext uri="{FF2B5EF4-FFF2-40B4-BE49-F238E27FC236}">
                          <a16:creationId xmlns:a16="http://schemas.microsoft.com/office/drawing/2014/main" id="{CF6EE0C7-836B-28A7-221D-AFA141A1B21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485150" y="3587196"/>
                      <a:ext cx="452047" cy="163378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 rtlCol="0" anchor="ctr">
                      <a:spAutoFit/>
                    </a:bodyPr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ko-KR" sz="800" dirty="0">
                          <a:solidFill>
                            <a:srgbClr val="A69C88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[</a:t>
                      </a:r>
                      <a:r>
                        <a:rPr lang="ko-KR" altLang="en-US" sz="800" dirty="0">
                          <a:solidFill>
                            <a:srgbClr val="A69C88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기본 외형</a:t>
                      </a:r>
                      <a:r>
                        <a:rPr lang="en-US" altLang="ko-KR" sz="800" dirty="0">
                          <a:solidFill>
                            <a:srgbClr val="A69C88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</a:t>
                      </a:r>
                    </a:p>
                  </p:txBody>
                </p:sp>
              </p:grpSp>
            </p:grpSp>
          </p:grpSp>
        </p:grpSp>
      </p:grp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F7272CA-891D-5622-0EE1-51E333775FED}"/>
              </a:ext>
            </a:extLst>
          </p:cNvPr>
          <p:cNvCxnSpPr>
            <a:cxnSpLocks/>
          </p:cNvCxnSpPr>
          <p:nvPr/>
        </p:nvCxnSpPr>
        <p:spPr>
          <a:xfrm>
            <a:off x="8796543" y="5377012"/>
            <a:ext cx="0" cy="1265636"/>
          </a:xfrm>
          <a:prstGeom prst="line">
            <a:avLst/>
          </a:prstGeom>
          <a:ln w="3175">
            <a:gradFill flip="none" rotWithShape="1">
              <a:gsLst>
                <a:gs pos="25000">
                  <a:srgbClr val="F6F4D2">
                    <a:alpha val="20000"/>
                    <a:lumMod val="20000"/>
                  </a:srgbClr>
                </a:gs>
                <a:gs pos="0">
                  <a:srgbClr val="F6F4D2">
                    <a:alpha val="0"/>
                    <a:lumMod val="0"/>
                  </a:srgbClr>
                </a:gs>
                <a:gs pos="75000">
                  <a:srgbClr val="F6F4D2">
                    <a:alpha val="20000"/>
                    <a:lumMod val="20000"/>
                  </a:srgbClr>
                </a:gs>
                <a:gs pos="50000">
                  <a:srgbClr val="F6F4D2">
                    <a:alpha val="20000"/>
                    <a:lumMod val="30000"/>
                  </a:srgbClr>
                </a:gs>
                <a:gs pos="100000">
                  <a:srgbClr val="F6F4D2">
                    <a:alpha val="0"/>
                    <a:lumMod val="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074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56FB0-D17B-C378-0787-48F42E143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4" name="그룹 1263">
            <a:extLst>
              <a:ext uri="{FF2B5EF4-FFF2-40B4-BE49-F238E27FC236}">
                <a16:creationId xmlns:a16="http://schemas.microsoft.com/office/drawing/2014/main" id="{501C44EC-9CF4-D968-3FBA-A37590235508}"/>
              </a:ext>
            </a:extLst>
          </p:cNvPr>
          <p:cNvGrpSpPr/>
          <p:nvPr/>
        </p:nvGrpSpPr>
        <p:grpSpPr>
          <a:xfrm>
            <a:off x="4959106" y="4027426"/>
            <a:ext cx="3497752" cy="449830"/>
            <a:chOff x="4863770" y="4027426"/>
            <a:chExt cx="3497752" cy="449830"/>
          </a:xfrm>
        </p:grpSpPr>
        <p:sp>
          <p:nvSpPr>
            <p:cNvPr id="1224" name="직사각형 1223">
              <a:extLst>
                <a:ext uri="{FF2B5EF4-FFF2-40B4-BE49-F238E27FC236}">
                  <a16:creationId xmlns:a16="http://schemas.microsoft.com/office/drawing/2014/main" id="{E55E7A10-7D76-D6E9-2CF2-2C50CB66358F}"/>
                </a:ext>
              </a:extLst>
            </p:cNvPr>
            <p:cNvSpPr/>
            <p:nvPr/>
          </p:nvSpPr>
          <p:spPr>
            <a:xfrm>
              <a:off x="4863770" y="4027426"/>
              <a:ext cx="3497752" cy="449830"/>
            </a:xfrm>
            <a:prstGeom prst="rect">
              <a:avLst/>
            </a:prstGeom>
            <a:solidFill>
              <a:srgbClr val="14181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25" name="TextBox 1224">
              <a:extLst>
                <a:ext uri="{FF2B5EF4-FFF2-40B4-BE49-F238E27FC236}">
                  <a16:creationId xmlns:a16="http://schemas.microsoft.com/office/drawing/2014/main" id="{54492AD7-9A26-AAF6-1CA4-DF079E13D974}"/>
                </a:ext>
              </a:extLst>
            </p:cNvPr>
            <p:cNvSpPr txBox="1"/>
            <p:nvPr/>
          </p:nvSpPr>
          <p:spPr>
            <a:xfrm>
              <a:off x="6177431" y="4129231"/>
              <a:ext cx="870430" cy="246221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ctr">
                <a:spcAft>
                  <a:spcPts val="300"/>
                </a:spcAft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 모드 진입 시</a:t>
              </a:r>
              <a:endPara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1244" name="TextBox 1243">
            <a:extLst>
              <a:ext uri="{FF2B5EF4-FFF2-40B4-BE49-F238E27FC236}">
                <a16:creationId xmlns:a16="http://schemas.microsoft.com/office/drawing/2014/main" id="{A80A6D74-691D-0A3D-9BA4-33DE6D629A4C}"/>
              </a:ext>
            </a:extLst>
          </p:cNvPr>
          <p:cNvSpPr txBox="1"/>
          <p:nvPr/>
        </p:nvSpPr>
        <p:spPr>
          <a:xfrm>
            <a:off x="4959105" y="4577699"/>
            <a:ext cx="3497752" cy="43858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spcAft>
                <a:spcPts val="300"/>
              </a:spcAft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게이지 외곽의 테두리가 </a:t>
            </a:r>
            <a:r>
              <a:rPr lang="ko-KR" altLang="en-US" sz="10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여러 겹의 고리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로 분리되고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algn="ctr">
              <a:spcAft>
                <a:spcPts val="300"/>
              </a:spcAft>
            </a:pPr>
            <a:r>
              <a:rPr lang="ko-KR" altLang="en-US" sz="10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혼천의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처럼 </a:t>
            </a:r>
            <a:r>
              <a:rPr lang="ko-KR" altLang="en-US" sz="10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각자의 축을 따라 한바퀴 회전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하며 기록 모드에 진입합니다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97296E8-0594-5618-2AD7-00BB31DF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%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7B8D9E-E8D1-E74E-0C9A-7CB6FAF41EC7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8EA6FB-12FC-09FB-BA80-DA826D48B9C4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5082C0-0477-9BA5-BBE9-6F656604CDCF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E3E3AAA-1DEF-DBA7-B7C2-5DD690B4C43A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CDF2BBF-325D-E1E7-DD64-9E9CB2CE83CE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BF391F8-0177-7238-DA2C-C1BF1E22E850}"/>
                </a:ext>
              </a:extLst>
            </p:cNvPr>
            <p:cNvSpPr txBox="1"/>
            <p:nvPr/>
          </p:nvSpPr>
          <p:spPr>
            <a:xfrm>
              <a:off x="1637797" y="708257"/>
              <a:ext cx="2055133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아이덴티티 </a:t>
              </a:r>
              <a:r>
                <a:rPr lang="en-US" altLang="ko-KR" sz="14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: </a:t>
              </a:r>
              <a:r>
                <a:rPr lang="ko-KR" altLang="en-US" sz="1400" b="1" dirty="0" err="1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아스트랄</a:t>
              </a:r>
              <a:r>
                <a:rPr lang="ko-KR" altLang="en-US" sz="14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레코드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DBC4A01-AA2C-371A-61D0-E579BB342FE8}"/>
              </a:ext>
            </a:extLst>
          </p:cNvPr>
          <p:cNvSpPr txBox="1"/>
          <p:nvPr/>
        </p:nvSpPr>
        <p:spPr>
          <a:xfrm>
            <a:off x="1450975" y="988809"/>
            <a:ext cx="3813544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spcAft>
                <a:spcPts val="500"/>
              </a:spcAft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아스트로맨서는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아스트랄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게이지를 채운 후 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‘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기록 모드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’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에 진입할 수 있습니다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375D1CA-C508-8E64-6733-528D622C354C}"/>
              </a:ext>
            </a:extLst>
          </p:cNvPr>
          <p:cNvGrpSpPr/>
          <p:nvPr/>
        </p:nvGrpSpPr>
        <p:grpSpPr>
          <a:xfrm>
            <a:off x="1450975" y="2453904"/>
            <a:ext cx="10741025" cy="276999"/>
            <a:chOff x="1450975" y="1656183"/>
            <a:chExt cx="10741025" cy="27699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E21885-2F47-0D89-5066-28F605A65FF1}"/>
                </a:ext>
              </a:extLst>
            </p:cNvPr>
            <p:cNvSpPr txBox="1"/>
            <p:nvPr/>
          </p:nvSpPr>
          <p:spPr>
            <a:xfrm>
              <a:off x="1450975" y="1656183"/>
              <a:ext cx="968214" cy="276999"/>
            </a:xfrm>
            <a:prstGeom prst="rect">
              <a:avLst/>
            </a:prstGeom>
            <a:noFill/>
            <a:effectLst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200" dirty="0" err="1">
                  <a:solidFill>
                    <a:srgbClr val="E5D499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아스트랄</a:t>
              </a:r>
              <a:r>
                <a:rPr lang="ko-KR" altLang="en-US" sz="1200" dirty="0">
                  <a:solidFill>
                    <a:srgbClr val="E5D499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 게이지</a:t>
              </a: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1EBB7EAB-93CE-7B01-093B-922132C2CC65}"/>
                </a:ext>
              </a:extLst>
            </p:cNvPr>
            <p:cNvCxnSpPr>
              <a:cxnSpLocks/>
            </p:cNvCxnSpPr>
            <p:nvPr/>
          </p:nvCxnSpPr>
          <p:spPr>
            <a:xfrm>
              <a:off x="1450975" y="1933182"/>
              <a:ext cx="10741025" cy="0"/>
            </a:xfrm>
            <a:prstGeom prst="line">
              <a:avLst/>
            </a:prstGeom>
            <a:ln w="12700">
              <a:solidFill>
                <a:srgbClr val="E5D499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A6C9A7B-0150-64FE-FE86-F928D3EDA750}"/>
              </a:ext>
            </a:extLst>
          </p:cNvPr>
          <p:cNvSpPr txBox="1"/>
          <p:nvPr/>
        </p:nvSpPr>
        <p:spPr>
          <a:xfrm>
            <a:off x="1450975" y="1235030"/>
            <a:ext cx="4423304" cy="900246"/>
          </a:xfrm>
          <a:prstGeom prst="rect">
            <a:avLst/>
          </a:prstGeom>
          <a:noFill/>
        </p:spPr>
        <p:txBody>
          <a:bodyPr wrap="none" lIns="180000" rIns="0" rtlCol="0">
            <a:spAutoFit/>
          </a:bodyPr>
          <a:lstStyle/>
          <a:p>
            <a:pPr marL="171450" indent="-171450">
              <a:spcAft>
                <a:spcPts val="500"/>
              </a:spcAft>
              <a:buBlip>
                <a:blip r:embed="rId3"/>
              </a:buBlip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기록 모드에 진입한 후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첫 번째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두 </a:t>
            </a:r>
            <a:r>
              <a:rPr lang="ko-KR" altLang="en-US" sz="1000" dirty="0" err="1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번째로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사용한 스킬을 기록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합니다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 marL="171450" indent="-171450">
              <a:spcAft>
                <a:spcPts val="500"/>
              </a:spcAft>
              <a:buBlip>
                <a:blip r:embed="rId3"/>
              </a:buBlip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기록한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스킬의 양상에 따라 버프 효과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획득할 수 있습니다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 marL="171450" indent="-171450">
              <a:spcAft>
                <a:spcPts val="500"/>
              </a:spcAft>
              <a:buBlip>
                <a:blip r:embed="rId3"/>
              </a:buBlip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기록한 두 스킬의 양상이 같으면 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아이덴티티 스킬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을 사용할 수 있습니다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 marL="171450" indent="-171450">
              <a:spcAft>
                <a:spcPts val="500"/>
              </a:spcAft>
              <a:buBlip>
                <a:blip r:embed="rId3"/>
              </a:buBlip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기록 모드는 </a:t>
            </a:r>
            <a:r>
              <a:rPr lang="en-US" altLang="ko-KR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10</a:t>
            </a:r>
            <a:r>
              <a:rPr lang="ko-KR" altLang="en-US" sz="1000" dirty="0">
                <a:solidFill>
                  <a:schemeClr val="bg1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초</a:t>
            </a:r>
            <a:r>
              <a:rPr lang="ko-KR" altLang="en-US" sz="1000" dirty="0">
                <a:solidFill>
                  <a:schemeClr val="accent3">
                    <a:lumMod val="60000"/>
                    <a:lumOff val="40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동안 지속되지만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 스킬을 사용하면 즉시 종료됩니다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E88BC3D-DBF4-F300-62FC-B8B7C1D6635B}"/>
              </a:ext>
            </a:extLst>
          </p:cNvPr>
          <p:cNvSpPr txBox="1"/>
          <p:nvPr/>
        </p:nvSpPr>
        <p:spPr>
          <a:xfrm>
            <a:off x="1450974" y="727199"/>
            <a:ext cx="2975173" cy="261610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기록 모드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1CCE429-242E-FFE6-142D-D8EB4F212E25}"/>
              </a:ext>
            </a:extLst>
          </p:cNvPr>
          <p:cNvSpPr txBox="1"/>
          <p:nvPr/>
        </p:nvSpPr>
        <p:spPr>
          <a:xfrm>
            <a:off x="1450975" y="2858820"/>
            <a:ext cx="3908121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spcAft>
                <a:spcPts val="500"/>
              </a:spcAft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아스트로맨서는 적에게 스킬을 적중하면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아스트랄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게이지를 회복할 수 있습니다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5D599D0F-0CDA-BAF2-80F4-79D95C45A19A}"/>
              </a:ext>
            </a:extLst>
          </p:cNvPr>
          <p:cNvSpPr txBox="1"/>
          <p:nvPr/>
        </p:nvSpPr>
        <p:spPr>
          <a:xfrm>
            <a:off x="1450975" y="3105041"/>
            <a:ext cx="3217845" cy="464230"/>
          </a:xfrm>
          <a:prstGeom prst="rect">
            <a:avLst/>
          </a:prstGeom>
          <a:noFill/>
        </p:spPr>
        <p:txBody>
          <a:bodyPr wrap="none" lIns="180000" rIns="0" rtlCol="0">
            <a:spAutoFit/>
          </a:bodyPr>
          <a:lstStyle/>
          <a:p>
            <a:pPr marL="171450" indent="-171450">
              <a:spcAft>
                <a:spcPts val="500"/>
              </a:spcAft>
              <a:buBlip>
                <a:blip r:embed="rId3"/>
              </a:buBlip>
            </a:pPr>
            <a:r>
              <a:rPr lang="en-US" altLang="ko-KR" sz="10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[</a:t>
            </a:r>
            <a:r>
              <a:rPr lang="ko-KR" altLang="en-US" sz="10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별자리 스킬</a:t>
            </a:r>
            <a:r>
              <a:rPr lang="en-US" altLang="ko-KR" sz="10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]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은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아스트랄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게이지를 </a:t>
            </a:r>
            <a:r>
              <a:rPr lang="ko-KR" altLang="en-US" sz="10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소량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회복시켜 줍니다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 marL="171450" indent="-171450">
              <a:spcAft>
                <a:spcPts val="500"/>
              </a:spcAft>
              <a:buBlip>
                <a:blip r:embed="rId3"/>
              </a:buBlip>
            </a:pPr>
            <a:r>
              <a:rPr lang="en-US" altLang="ko-KR" sz="10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[</a:t>
            </a:r>
            <a:r>
              <a:rPr lang="ko-KR" altLang="en-US" sz="10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현상 스킬</a:t>
            </a:r>
            <a:r>
              <a:rPr lang="en-US" altLang="ko-KR" sz="10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]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은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아스트랄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게이지를 </a:t>
            </a:r>
            <a:r>
              <a:rPr lang="ko-KR" altLang="en-US" sz="10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대량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회복시켜 줍니다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</p:txBody>
      </p:sp>
      <p:grpSp>
        <p:nvGrpSpPr>
          <p:cNvPr id="1234" name="그룹 1233">
            <a:extLst>
              <a:ext uri="{FF2B5EF4-FFF2-40B4-BE49-F238E27FC236}">
                <a16:creationId xmlns:a16="http://schemas.microsoft.com/office/drawing/2014/main" id="{14027E13-F028-2E57-20AF-EC4F9DE4F603}"/>
              </a:ext>
            </a:extLst>
          </p:cNvPr>
          <p:cNvGrpSpPr/>
          <p:nvPr/>
        </p:nvGrpSpPr>
        <p:grpSpPr>
          <a:xfrm>
            <a:off x="1450975" y="4027426"/>
            <a:ext cx="3217845" cy="449830"/>
            <a:chOff x="1450975" y="4027426"/>
            <a:chExt cx="3217845" cy="449830"/>
          </a:xfrm>
        </p:grpSpPr>
        <p:sp>
          <p:nvSpPr>
            <p:cNvPr id="1074" name="직사각형 1073">
              <a:extLst>
                <a:ext uri="{FF2B5EF4-FFF2-40B4-BE49-F238E27FC236}">
                  <a16:creationId xmlns:a16="http://schemas.microsoft.com/office/drawing/2014/main" id="{708C07B4-4F06-AE81-999C-857B1EEBBCAD}"/>
                </a:ext>
              </a:extLst>
            </p:cNvPr>
            <p:cNvSpPr/>
            <p:nvPr/>
          </p:nvSpPr>
          <p:spPr>
            <a:xfrm>
              <a:off x="1450975" y="4027426"/>
              <a:ext cx="3217845" cy="449830"/>
            </a:xfrm>
            <a:prstGeom prst="rect">
              <a:avLst/>
            </a:prstGeom>
            <a:solidFill>
              <a:srgbClr val="14181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5" name="TextBox 1074">
              <a:extLst>
                <a:ext uri="{FF2B5EF4-FFF2-40B4-BE49-F238E27FC236}">
                  <a16:creationId xmlns:a16="http://schemas.microsoft.com/office/drawing/2014/main" id="{3BEE0CBF-AB4C-5722-E539-058A198B171F}"/>
                </a:ext>
              </a:extLst>
            </p:cNvPr>
            <p:cNvSpPr txBox="1"/>
            <p:nvPr/>
          </p:nvSpPr>
          <p:spPr>
            <a:xfrm>
              <a:off x="2640716" y="4129231"/>
              <a:ext cx="838371" cy="246221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ctr">
                <a:spcAft>
                  <a:spcPts val="300"/>
                </a:spcAft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기본 게이지 외형</a:t>
              </a:r>
              <a:endPara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1076" name="TextBox 1075">
            <a:extLst>
              <a:ext uri="{FF2B5EF4-FFF2-40B4-BE49-F238E27FC236}">
                <a16:creationId xmlns:a16="http://schemas.microsoft.com/office/drawing/2014/main" id="{343F4308-5BF8-BE0F-2A87-0E0F036DCB77}"/>
              </a:ext>
            </a:extLst>
          </p:cNvPr>
          <p:cNvSpPr txBox="1"/>
          <p:nvPr/>
        </p:nvSpPr>
        <p:spPr>
          <a:xfrm>
            <a:off x="2337238" y="3768957"/>
            <a:ext cx="1504286" cy="246221"/>
          </a:xfrm>
          <a:prstGeom prst="rect">
            <a:avLst/>
          </a:prstGeom>
          <a:noFill/>
        </p:spPr>
        <p:txBody>
          <a:bodyPr wrap="none" lIns="144000" rIns="144000" rtlCol="0">
            <a:spAutoFit/>
          </a:bodyPr>
          <a:lstStyle/>
          <a:p>
            <a:r>
              <a:rPr lang="ko-KR" altLang="en-US" sz="1000">
                <a:solidFill>
                  <a:srgbClr val="EDEBE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연금술</a:t>
            </a:r>
            <a:r>
              <a:rPr lang="en-US" altLang="ko-KR" sz="1000" dirty="0">
                <a:solidFill>
                  <a:srgbClr val="EDEBE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</a:t>
            </a:r>
            <a:r>
              <a:rPr lang="ko-KR" altLang="en-US" sz="1000" dirty="0">
                <a:solidFill>
                  <a:srgbClr val="EDEBE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점성술 컨셉 강조</a:t>
            </a:r>
            <a:endParaRPr lang="en-US" altLang="ko-KR" sz="1000" dirty="0">
              <a:solidFill>
                <a:srgbClr val="EDEBE7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078" name="직사각형 1077">
            <a:extLst>
              <a:ext uri="{FF2B5EF4-FFF2-40B4-BE49-F238E27FC236}">
                <a16:creationId xmlns:a16="http://schemas.microsoft.com/office/drawing/2014/main" id="{5C73679C-3D22-43A8-F586-F57C018382DA}"/>
              </a:ext>
            </a:extLst>
          </p:cNvPr>
          <p:cNvSpPr>
            <a:spLocks/>
          </p:cNvSpPr>
          <p:nvPr/>
        </p:nvSpPr>
        <p:spPr>
          <a:xfrm>
            <a:off x="1462932" y="3774535"/>
            <a:ext cx="874306" cy="247312"/>
          </a:xfrm>
          <a:prstGeom prst="rect">
            <a:avLst/>
          </a:prstGeom>
          <a:solidFill>
            <a:srgbClr val="605550"/>
          </a:solidFill>
          <a:ln w="12700">
            <a:solidFill>
              <a:srgbClr val="D4CFC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44000" tIns="46800" rIns="144000" rtlCol="0" anchor="ctr">
            <a:spAutoFit/>
          </a:bodyPr>
          <a:lstStyle/>
          <a:p>
            <a:r>
              <a:rPr lang="ko-KR" altLang="en-US" sz="1000" dirty="0">
                <a:solidFill>
                  <a:srgbClr val="EDEBE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게이지 외형</a:t>
            </a:r>
            <a:endParaRPr lang="ko-KR" altLang="en-US" sz="1000" dirty="0">
              <a:solidFill>
                <a:srgbClr val="EDEBE7"/>
              </a:solidFill>
              <a:effectLst/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1232" name="그룹 1231">
            <a:extLst>
              <a:ext uri="{FF2B5EF4-FFF2-40B4-BE49-F238E27FC236}">
                <a16:creationId xmlns:a16="http://schemas.microsoft.com/office/drawing/2014/main" id="{66E7469A-6335-8D7A-3CC5-8D0759D08F6E}"/>
              </a:ext>
            </a:extLst>
          </p:cNvPr>
          <p:cNvGrpSpPr/>
          <p:nvPr/>
        </p:nvGrpSpPr>
        <p:grpSpPr>
          <a:xfrm>
            <a:off x="1632458" y="4656664"/>
            <a:ext cx="2340428" cy="1938699"/>
            <a:chOff x="1537010" y="4656664"/>
            <a:chExt cx="2340428" cy="1938699"/>
          </a:xfrm>
        </p:grpSpPr>
        <p:grpSp>
          <p:nvGrpSpPr>
            <p:cNvPr id="1155" name="그룹 1154">
              <a:extLst>
                <a:ext uri="{FF2B5EF4-FFF2-40B4-BE49-F238E27FC236}">
                  <a16:creationId xmlns:a16="http://schemas.microsoft.com/office/drawing/2014/main" id="{D8812491-4EEA-03C0-3676-AC345134A2A6}"/>
                </a:ext>
              </a:extLst>
            </p:cNvPr>
            <p:cNvGrpSpPr/>
            <p:nvPr/>
          </p:nvGrpSpPr>
          <p:grpSpPr>
            <a:xfrm>
              <a:off x="1537010" y="4993458"/>
              <a:ext cx="1537358" cy="1601905"/>
              <a:chOff x="3103095" y="5203120"/>
              <a:chExt cx="982354" cy="1023597"/>
            </a:xfrm>
          </p:grpSpPr>
          <p:grpSp>
            <p:nvGrpSpPr>
              <p:cNvPr id="1156" name="그룹 1155">
                <a:extLst>
                  <a:ext uri="{FF2B5EF4-FFF2-40B4-BE49-F238E27FC236}">
                    <a16:creationId xmlns:a16="http://schemas.microsoft.com/office/drawing/2014/main" id="{E90F54B8-3C4D-893D-03EF-E4246F972376}"/>
                  </a:ext>
                </a:extLst>
              </p:cNvPr>
              <p:cNvGrpSpPr/>
              <p:nvPr/>
            </p:nvGrpSpPr>
            <p:grpSpPr>
              <a:xfrm>
                <a:off x="3185133" y="5312922"/>
                <a:ext cx="818278" cy="803993"/>
                <a:chOff x="7206432" y="947480"/>
                <a:chExt cx="818278" cy="803993"/>
              </a:xfrm>
            </p:grpSpPr>
            <p:pic>
              <p:nvPicPr>
                <p:cNvPr id="1162" name="Picture 2">
                  <a:extLst>
                    <a:ext uri="{FF2B5EF4-FFF2-40B4-BE49-F238E27FC236}">
                      <a16:creationId xmlns:a16="http://schemas.microsoft.com/office/drawing/2014/main" id="{E1AD5D34-2519-338A-B491-8E06F2CA8C3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298" b="93286" l="9783" r="91033">
                              <a14:foregroundMark x1="17002" y1="66866" x2="16033" y2="69258"/>
                              <a14:foregroundMark x1="19158" y1="44287" x2="19079" y2="48282"/>
                              <a14:foregroundMark x1="15082" y1="45230" x2="9783" y2="60188"/>
                              <a14:foregroundMark x1="30336" y1="84473" x2="32337" y2="90577"/>
                              <a14:foregroundMark x1="18207" y1="47468" x2="18633" y2="48768"/>
                              <a14:foregroundMark x1="85352" y1="64167" x2="86141" y2="66549"/>
                              <a14:foregroundMark x1="77717" y1="41107" x2="78543" y2="43602"/>
                              <a14:foregroundMark x1="84511" y1="50177" x2="87995" y2="63721"/>
                              <a14:foregroundMark x1="89266" y1="56066" x2="88881" y2="63499"/>
                              <a14:foregroundMark x1="85259" y1="73278" x2="75679" y2="84688"/>
                              <a14:foregroundMark x1="88043" y1="66313" x2="87228" y2="69022"/>
                              <a14:foregroundMark x1="88043" y1="69729" x2="87636" y2="71614"/>
                              <a14:foregroundMark x1="87772" y1="69611" x2="86413" y2="71849"/>
                              <a14:foregroundMark x1="46875" y1="93286" x2="46875" y2="93286"/>
                              <a14:foregroundMark x1="51223" y1="29682" x2="53804" y2="30389"/>
                              <a14:foregroundMark x1="60326" y1="31213" x2="58696" y2="31567"/>
                              <a14:backgroundMark x1="46603" y1="8245" x2="47283" y2="7303"/>
                              <a14:backgroundMark x1="47690" y1="7303" x2="45788" y2="12485"/>
                              <a14:backgroundMark x1="43750" y1="8363" x2="43614" y2="10836"/>
                              <a14:backgroundMark x1="44565" y1="8598" x2="50679" y2="9776"/>
                              <a14:backgroundMark x1="52582" y1="8716" x2="57065" y2="11190"/>
                              <a14:backgroundMark x1="52038" y1="8834" x2="52174" y2="12956"/>
                              <a14:backgroundMark x1="52989" y1="7420" x2="56250" y2="7656"/>
                              <a14:backgroundMark x1="53940" y1="5771" x2="56250" y2="9305"/>
                              <a14:backgroundMark x1="45109" y1="2709" x2="38315" y2="6007"/>
                              <a14:backgroundMark x1="87658" y1="72372" x2="87228" y2="73734"/>
                              <a14:backgroundMark x1="88619" y1="69330" x2="88471" y2="69798"/>
                              <a14:backgroundMark x1="90353" y1="63840" x2="89472" y2="66630"/>
                              <a14:backgroundMark x1="86957" y1="76443" x2="89266" y2="73734"/>
                              <a14:backgroundMark x1="91848" y1="60777" x2="90489" y2="68080"/>
                              <a14:backgroundMark x1="65897" y1="353" x2="41168" y2="11425"/>
                              <a14:backgroundMark x1="38723" y1="2827" x2="40217" y2="13310"/>
                              <a14:backgroundMark x1="48098" y1="2002" x2="38043" y2="11661"/>
                              <a14:backgroundMark x1="39402" y1="7892" x2="68207" y2="5300"/>
                              <a14:backgroundMark x1="45924" y1="2591" x2="64130" y2="7067"/>
                              <a14:backgroundMark x1="46603" y1="2827" x2="64130" y2="10954"/>
                              <a14:backgroundMark x1="37772" y1="9069" x2="63995" y2="16372"/>
                              <a14:backgroundMark x1="35326" y1="15783" x2="63043" y2="14959"/>
                              <a14:backgroundMark x1="39946" y1="18021" x2="67120" y2="19081"/>
                              <a14:backgroundMark x1="49728" y1="20141" x2="59647" y2="19670"/>
                              <a14:backgroundMark x1="46196" y1="22615" x2="60054" y2="19906"/>
                              <a14:backgroundMark x1="44293" y1="21437" x2="63723" y2="19552"/>
                              <a14:backgroundMark x1="43478" y1="21555" x2="56929" y2="21790"/>
                              <a14:backgroundMark x1="56929" y1="13310" x2="50543" y2="23675"/>
                              <a14:backgroundMark x1="49592" y1="47585" x2="38179" y2="71614"/>
                              <a14:backgroundMark x1="52446" y1="39929" x2="49321" y2="68669"/>
                              <a14:backgroundMark x1="25000" y1="52650" x2="65082" y2="54064"/>
                              <a14:backgroundMark x1="26223" y1="54299" x2="55707" y2="51826"/>
                              <a14:backgroundMark x1="26902" y1="56655" x2="64946" y2="57479"/>
                              <a14:backgroundMark x1="30978" y1="61013" x2="68750" y2="58422"/>
                              <a14:backgroundMark x1="28397" y1="63015" x2="69022" y2="60542"/>
                              <a14:backgroundMark x1="24321" y1="59953" x2="70380" y2="62898"/>
                              <a14:backgroundMark x1="43478" y1="50177" x2="45380" y2="73498"/>
                              <a14:backgroundMark x1="26223" y1="53475" x2="32745" y2="76443"/>
                              <a14:backgroundMark x1="30027" y1="57479" x2="45380" y2="80801"/>
                              <a14:backgroundMark x1="17799" y1="57244" x2="26902" y2="76561"/>
                              <a14:backgroundMark x1="20245" y1="58893" x2="36277" y2="74676"/>
                              <a14:backgroundMark x1="20652" y1="57479" x2="28804" y2="74558"/>
                              <a14:backgroundMark x1="18478" y1="58657" x2="25543" y2="73027"/>
                              <a14:backgroundMark x1="25951" y1="52886" x2="37092" y2="73852"/>
                              <a14:backgroundMark x1="34375" y1="47468" x2="40353" y2="62898"/>
                              <a14:backgroundMark x1="36277" y1="42403" x2="41576" y2="61366"/>
                              <a14:backgroundMark x1="44973" y1="41578" x2="34647" y2="54770"/>
                              <a14:backgroundMark x1="34375" y1="43934" x2="56250" y2="38869"/>
                              <a14:backgroundMark x1="43071" y1="39458" x2="54348" y2="41225"/>
                              <a14:backgroundMark x1="44022" y1="37809" x2="59375" y2="38869"/>
                              <a14:backgroundMark x1="48098" y1="37809" x2="64130" y2="42049"/>
                              <a14:backgroundMark x1="64130" y1="42049" x2="73098" y2="49941"/>
                              <a14:backgroundMark x1="67527" y1="45347" x2="73777" y2="57008"/>
                              <a14:backgroundMark x1="73505" y1="51237" x2="73370" y2="64547"/>
                              <a14:backgroundMark x1="63723" y1="46172" x2="61957" y2="62662"/>
                              <a14:backgroundMark x1="68478" y1="51826" x2="68207" y2="66549"/>
                              <a14:backgroundMark x1="66848" y1="49706" x2="71196" y2="64900"/>
                              <a14:backgroundMark x1="73777" y1="56419" x2="74457" y2="71143"/>
                              <a14:backgroundMark x1="74049" y1="61955" x2="66168" y2="72203"/>
                              <a14:backgroundMark x1="69293" y1="68080" x2="55707" y2="79505"/>
                              <a14:backgroundMark x1="69429" y1="71849" x2="57473" y2="81154"/>
                              <a14:backgroundMark x1="67120" y1="75147" x2="47418" y2="83628"/>
                              <a14:backgroundMark x1="68071" y1="66784" x2="50543" y2="75383"/>
                              <a14:backgroundMark x1="44293" y1="36985" x2="42120" y2="36985"/>
                              <a14:backgroundMark x1="30299" y1="44523" x2="20652" y2="59953"/>
                              <a14:backgroundMark x1="25000" y1="45819" x2="20924" y2="55948"/>
                              <a14:backgroundMark x1="20245" y1="49706" x2="17799" y2="60306"/>
                              <a14:backgroundMark x1="19429" y1="56419" x2="19429" y2="67845"/>
                              <a14:backgroundMark x1="18071" y1="63722" x2="20924" y2="70082"/>
                              <a14:backgroundMark x1="24592" y1="71967" x2="35326" y2="83628"/>
                              <a14:backgroundMark x1="27174" y1="79034" x2="44429" y2="84923"/>
                              <a14:backgroundMark x1="26495" y1="77856" x2="33424" y2="84452"/>
                              <a14:backgroundMark x1="21875" y1="61955" x2="23777" y2="71849"/>
                              <a14:backgroundMark x1="19973" y1="63486" x2="20652" y2="72438"/>
                              <a14:backgroundMark x1="18750" y1="65135" x2="19701" y2="68316"/>
                              <a14:backgroundMark x1="21467" y1="57244" x2="30027" y2="42874"/>
                              <a14:backgroundMark x1="19701" y1="51237" x2="33424" y2="41814"/>
                              <a14:backgroundMark x1="29755" y1="44287" x2="23098" y2="51001"/>
                              <a14:backgroundMark x1="26902" y1="45583" x2="23098" y2="49941"/>
                              <a14:backgroundMark x1="28668" y1="44759" x2="18342" y2="51826"/>
                              <a14:backgroundMark x1="26766" y1="43110" x2="17799" y2="52886"/>
                              <a14:backgroundMark x1="35054" y1="36985" x2="54076" y2="31567"/>
                              <a14:backgroundMark x1="45652" y1="34158" x2="65082" y2="34982"/>
                              <a14:backgroundMark x1="50000" y1="33451" x2="59375" y2="38869"/>
                              <a14:backgroundMark x1="63043" y1="37220" x2="75000" y2="47468"/>
                              <a14:backgroundMark x1="66848" y1="38516" x2="75408" y2="46172"/>
                              <a14:backgroundMark x1="66304" y1="38869" x2="77582" y2="55595"/>
                              <a14:backgroundMark x1="76223" y1="46643" x2="80571" y2="60306"/>
                              <a14:backgroundMark x1="77446" y1="47821" x2="79620" y2="61955"/>
                              <a14:backgroundMark x1="82201" y1="53239" x2="80027" y2="65371"/>
                              <a14:backgroundMark x1="81522" y1="67020" x2="75272" y2="75147"/>
                              <a14:backgroundMark x1="77446" y1="70318" x2="67527" y2="81390"/>
                              <a14:backgroundMark x1="74049" y1="77621" x2="60054" y2="85395"/>
                              <a14:backgroundMark x1="59918" y1="84452" x2="43750" y2="85512"/>
                              <a14:backgroundMark x1="44973" y1="85395" x2="58832" y2="85395"/>
                              <a14:backgroundMark x1="50272" y1="86808" x2="44022" y2="86337"/>
                              <a14:backgroundMark x1="43071" y1="85984" x2="53397" y2="85984"/>
                              <a14:backgroundMark x1="79348" y1="47821" x2="81658" y2="59482"/>
                              <a14:backgroundMark x1="75951" y1="43463" x2="79755" y2="51001"/>
                              <a14:backgroundMark x1="78397" y1="46996" x2="80707" y2="56655"/>
                              <a14:backgroundMark x1="80571" y1="58893" x2="81250" y2="62191"/>
                              <a14:backgroundMark x1="83832" y1="58657" x2="83152" y2="63840"/>
                              <a14:backgroundMark x1="82745" y1="57833" x2="82201" y2="66196"/>
                              <a14:backgroundMark x1="84103" y1="59717" x2="82745" y2="65135"/>
                              <a14:backgroundMark x1="45924" y1="33098" x2="68071" y2="3804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1" t="24894" r="8693" b="4778"/>
                <a:stretch/>
              </p:blipFill>
              <p:spPr bwMode="auto">
                <a:xfrm>
                  <a:off x="7206432" y="947480"/>
                  <a:ext cx="818278" cy="803993"/>
                </a:xfrm>
                <a:prstGeom prst="ellipse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63" name="타원 1162">
                  <a:extLst>
                    <a:ext uri="{FF2B5EF4-FFF2-40B4-BE49-F238E27FC236}">
                      <a16:creationId xmlns:a16="http://schemas.microsoft.com/office/drawing/2014/main" id="{E91DC5F7-7643-2505-F80F-FC3875686FA3}"/>
                    </a:ext>
                  </a:extLst>
                </p:cNvPr>
                <p:cNvSpPr/>
                <p:nvPr/>
              </p:nvSpPr>
              <p:spPr>
                <a:xfrm>
                  <a:off x="7259215" y="982847"/>
                  <a:ext cx="722235" cy="722235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29000">
                      <a:schemeClr val="bg1">
                        <a:lumMod val="95000"/>
                      </a:schemeClr>
                    </a:gs>
                    <a:gs pos="47000">
                      <a:schemeClr val="bg1">
                        <a:lumMod val="85000"/>
                      </a:schemeClr>
                    </a:gs>
                    <a:gs pos="61000">
                      <a:schemeClr val="bg1">
                        <a:lumMod val="75000"/>
                      </a:schemeClr>
                    </a:gs>
                    <a:gs pos="82000">
                      <a:schemeClr val="bg1">
                        <a:lumMod val="6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157" name="그룹 1156">
                <a:extLst>
                  <a:ext uri="{FF2B5EF4-FFF2-40B4-BE49-F238E27FC236}">
                    <a16:creationId xmlns:a16="http://schemas.microsoft.com/office/drawing/2014/main" id="{A01246D0-09B2-CC93-2A14-8B8457CC71E2}"/>
                  </a:ext>
                </a:extLst>
              </p:cNvPr>
              <p:cNvGrpSpPr/>
              <p:nvPr/>
            </p:nvGrpSpPr>
            <p:grpSpPr>
              <a:xfrm>
                <a:off x="3103095" y="5203120"/>
                <a:ext cx="982354" cy="1023597"/>
                <a:chOff x="8119321" y="827322"/>
                <a:chExt cx="982354" cy="1023597"/>
              </a:xfrm>
            </p:grpSpPr>
            <p:sp>
              <p:nvSpPr>
                <p:cNvPr id="1158" name="타원 1157">
                  <a:extLst>
                    <a:ext uri="{FF2B5EF4-FFF2-40B4-BE49-F238E27FC236}">
                      <a16:creationId xmlns:a16="http://schemas.microsoft.com/office/drawing/2014/main" id="{42B581D6-EF65-8B57-E63C-8D09030E57AD}"/>
                    </a:ext>
                  </a:extLst>
                </p:cNvPr>
                <p:cNvSpPr/>
                <p:nvPr/>
              </p:nvSpPr>
              <p:spPr>
                <a:xfrm>
                  <a:off x="8340479" y="1077307"/>
                  <a:ext cx="530513" cy="53051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1159" name="그룹 1158">
                  <a:extLst>
                    <a:ext uri="{FF2B5EF4-FFF2-40B4-BE49-F238E27FC236}">
                      <a16:creationId xmlns:a16="http://schemas.microsoft.com/office/drawing/2014/main" id="{7C52FCA4-E54A-AF51-8B28-CFC6DFB7051A}"/>
                    </a:ext>
                  </a:extLst>
                </p:cNvPr>
                <p:cNvGrpSpPr/>
                <p:nvPr/>
              </p:nvGrpSpPr>
              <p:grpSpPr>
                <a:xfrm>
                  <a:off x="8119321" y="827322"/>
                  <a:ext cx="982354" cy="1023597"/>
                  <a:chOff x="6319787" y="1089348"/>
                  <a:chExt cx="821601" cy="856095"/>
                </a:xfrm>
              </p:grpSpPr>
              <p:pic>
                <p:nvPicPr>
                  <p:cNvPr id="1160" name="Picture 6">
                    <a:extLst>
                      <a:ext uri="{FF2B5EF4-FFF2-40B4-BE49-F238E27FC236}">
                        <a16:creationId xmlns:a16="http://schemas.microsoft.com/office/drawing/2014/main" id="{1502D996-A18F-68B4-74C2-4D166F3F13A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6">
                    <a:clrChange>
                      <a:clrFrom>
                        <a:srgbClr val="FDFDFD"/>
                      </a:clrFrom>
                      <a:clrTo>
                        <a:srgbClr val="FDFDFD">
                          <a:alpha val="0"/>
                        </a:srgbClr>
                      </a:clrTo>
                    </a:clrChange>
                    <a:duotone>
                      <a:schemeClr val="accent4">
                        <a:shade val="45000"/>
                        <a:satMod val="135000"/>
                      </a:schemeClr>
                      <a:prstClr val="white"/>
                    </a:duoton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160" t="17987" r="18885" b="17456"/>
                  <a:stretch/>
                </p:blipFill>
                <p:spPr bwMode="auto">
                  <a:xfrm>
                    <a:off x="6319787" y="1089348"/>
                    <a:ext cx="821601" cy="856095"/>
                  </a:xfrm>
                  <a:prstGeom prst="ellipse">
                    <a:avLst/>
                  </a:prstGeom>
                  <a:noFill/>
                  <a:effectLst>
                    <a:glow rad="38100">
                      <a:srgbClr val="F6F4D2"/>
                    </a:glow>
                  </a:effectLst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61" name="Picture 2">
                    <a:extLst>
                      <a:ext uri="{FF2B5EF4-FFF2-40B4-BE49-F238E27FC236}">
                        <a16:creationId xmlns:a16="http://schemas.microsoft.com/office/drawing/2014/main" id="{737A6079-9F35-7C62-1805-92888A91344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7">
                    <a:clrChange>
                      <a:clrFrom>
                        <a:srgbClr val="37446E"/>
                      </a:clrFrom>
                      <a:clrTo>
                        <a:srgbClr val="37446E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9399" t="39848" r="30518" b="37778"/>
                  <a:stretch/>
                </p:blipFill>
                <p:spPr bwMode="auto">
                  <a:xfrm>
                    <a:off x="6404144" y="1201321"/>
                    <a:ext cx="640936" cy="63576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  <p:grpSp>
          <p:nvGrpSpPr>
            <p:cNvPr id="1231" name="그룹 1230">
              <a:extLst>
                <a:ext uri="{FF2B5EF4-FFF2-40B4-BE49-F238E27FC236}">
                  <a16:creationId xmlns:a16="http://schemas.microsoft.com/office/drawing/2014/main" id="{E7BD54FD-5FBC-FE30-18B7-36DA3251712E}"/>
                </a:ext>
              </a:extLst>
            </p:cNvPr>
            <p:cNvGrpSpPr/>
            <p:nvPr/>
          </p:nvGrpSpPr>
          <p:grpSpPr>
            <a:xfrm>
              <a:off x="2000266" y="4656664"/>
              <a:ext cx="1023971" cy="624592"/>
              <a:chOff x="2000266" y="4656664"/>
              <a:chExt cx="1023971" cy="624592"/>
            </a:xfrm>
          </p:grpSpPr>
          <p:sp>
            <p:nvSpPr>
              <p:cNvPr id="1106" name="TextBox 1105">
                <a:extLst>
                  <a:ext uri="{FF2B5EF4-FFF2-40B4-BE49-F238E27FC236}">
                    <a16:creationId xmlns:a16="http://schemas.microsoft.com/office/drawing/2014/main" id="{470C0906-DA70-FCC1-11C2-01EC4152D2CC}"/>
                  </a:ext>
                </a:extLst>
              </p:cNvPr>
              <p:cNvSpPr txBox="1"/>
              <p:nvPr/>
            </p:nvSpPr>
            <p:spPr>
              <a:xfrm>
                <a:off x="2348263" y="4656664"/>
                <a:ext cx="675974" cy="246221"/>
              </a:xfrm>
              <a:prstGeom prst="rect">
                <a:avLst/>
              </a:prstGeom>
              <a:noFill/>
            </p:spPr>
            <p:txBody>
              <a:bodyPr wrap="none" lIns="90000" rIns="0" rtlCol="0">
                <a:spAutoFit/>
              </a:bodyPr>
              <a:lstStyle/>
              <a:p>
                <a:pPr algn="ctr">
                  <a:spcAft>
                    <a:spcPts val="300"/>
                  </a:spcAft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금색 테두리</a:t>
                </a:r>
                <a:endPara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grpSp>
            <p:nvGrpSpPr>
              <p:cNvPr id="1180" name="그룹 1179">
                <a:extLst>
                  <a:ext uri="{FF2B5EF4-FFF2-40B4-BE49-F238E27FC236}">
                    <a16:creationId xmlns:a16="http://schemas.microsoft.com/office/drawing/2014/main" id="{44E67B55-7391-B602-EAD9-7DF40E5A30B8}"/>
                  </a:ext>
                </a:extLst>
              </p:cNvPr>
              <p:cNvGrpSpPr/>
              <p:nvPr/>
            </p:nvGrpSpPr>
            <p:grpSpPr>
              <a:xfrm>
                <a:off x="2000266" y="4779776"/>
                <a:ext cx="347997" cy="501480"/>
                <a:chOff x="2000266" y="4779776"/>
                <a:chExt cx="347997" cy="501480"/>
              </a:xfrm>
              <a:effectLst>
                <a:glow rad="25400">
                  <a:srgbClr val="E9E9EA"/>
                </a:glow>
              </a:effectLst>
            </p:grpSpPr>
            <p:sp>
              <p:nvSpPr>
                <p:cNvPr id="1105" name="타원 1104">
                  <a:extLst>
                    <a:ext uri="{FF2B5EF4-FFF2-40B4-BE49-F238E27FC236}">
                      <a16:creationId xmlns:a16="http://schemas.microsoft.com/office/drawing/2014/main" id="{661D34D7-75FD-EEEA-48CC-59AF8AB93480}"/>
                    </a:ext>
                  </a:extLst>
                </p:cNvPr>
                <p:cNvSpPr/>
                <p:nvPr/>
              </p:nvSpPr>
              <p:spPr>
                <a:xfrm>
                  <a:off x="2000266" y="5184724"/>
                  <a:ext cx="96532" cy="96532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6055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113" name="연결선: 꺾임 1112">
                  <a:extLst>
                    <a:ext uri="{FF2B5EF4-FFF2-40B4-BE49-F238E27FC236}">
                      <a16:creationId xmlns:a16="http://schemas.microsoft.com/office/drawing/2014/main" id="{AF2DBD5B-FDA6-A4EF-AF81-742DEB1BA131}"/>
                    </a:ext>
                  </a:extLst>
                </p:cNvPr>
                <p:cNvCxnSpPr>
                  <a:stCxn id="1105" idx="0"/>
                  <a:endCxn id="1106" idx="1"/>
                </p:cNvCxnSpPr>
                <p:nvPr/>
              </p:nvCxnSpPr>
              <p:spPr>
                <a:xfrm rot="5400000" flipH="1" flipV="1">
                  <a:off x="1995923" y="4832385"/>
                  <a:ext cx="404949" cy="299731"/>
                </a:xfrm>
                <a:prstGeom prst="bentConnector2">
                  <a:avLst/>
                </a:prstGeom>
                <a:ln w="12700">
                  <a:solidFill>
                    <a:srgbClr val="60555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30" name="그룹 1229">
              <a:extLst>
                <a:ext uri="{FF2B5EF4-FFF2-40B4-BE49-F238E27FC236}">
                  <a16:creationId xmlns:a16="http://schemas.microsoft.com/office/drawing/2014/main" id="{3F139E12-CC35-4B31-18B5-7AAFD1CDC48E}"/>
                </a:ext>
              </a:extLst>
            </p:cNvPr>
            <p:cNvGrpSpPr/>
            <p:nvPr/>
          </p:nvGrpSpPr>
          <p:grpSpPr>
            <a:xfrm>
              <a:off x="2418506" y="4999985"/>
              <a:ext cx="1458932" cy="568376"/>
              <a:chOff x="2418506" y="4999985"/>
              <a:chExt cx="1458932" cy="568376"/>
            </a:xfrm>
          </p:grpSpPr>
          <p:sp>
            <p:nvSpPr>
              <p:cNvPr id="1118" name="TextBox 1117">
                <a:extLst>
                  <a:ext uri="{FF2B5EF4-FFF2-40B4-BE49-F238E27FC236}">
                    <a16:creationId xmlns:a16="http://schemas.microsoft.com/office/drawing/2014/main" id="{58DA5591-C03C-1373-F500-DE182BA9BAF5}"/>
                  </a:ext>
                </a:extLst>
              </p:cNvPr>
              <p:cNvSpPr txBox="1"/>
              <p:nvPr/>
            </p:nvSpPr>
            <p:spPr>
              <a:xfrm>
                <a:off x="2916128" y="4999985"/>
                <a:ext cx="961310" cy="246221"/>
              </a:xfrm>
              <a:prstGeom prst="rect">
                <a:avLst/>
              </a:prstGeom>
              <a:noFill/>
            </p:spPr>
            <p:txBody>
              <a:bodyPr wrap="none" lIns="90000" rIns="0" rtlCol="0">
                <a:spAutoFit/>
              </a:bodyPr>
              <a:lstStyle/>
              <a:p>
                <a:pPr algn="ctr">
                  <a:spcAft>
                    <a:spcPts val="300"/>
                  </a:spcAft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별 모양 같은 내부</a:t>
                </a:r>
                <a:endPara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grpSp>
            <p:nvGrpSpPr>
              <p:cNvPr id="1181" name="그룹 1180">
                <a:extLst>
                  <a:ext uri="{FF2B5EF4-FFF2-40B4-BE49-F238E27FC236}">
                    <a16:creationId xmlns:a16="http://schemas.microsoft.com/office/drawing/2014/main" id="{361D7BE4-5F2A-3FB0-E35B-FC819EA33626}"/>
                  </a:ext>
                </a:extLst>
              </p:cNvPr>
              <p:cNvGrpSpPr/>
              <p:nvPr/>
            </p:nvGrpSpPr>
            <p:grpSpPr>
              <a:xfrm>
                <a:off x="2418506" y="5123096"/>
                <a:ext cx="497623" cy="445265"/>
                <a:chOff x="2418506" y="5123096"/>
                <a:chExt cx="497623" cy="445265"/>
              </a:xfrm>
              <a:effectLst>
                <a:glow rad="25400">
                  <a:srgbClr val="E9E9EA"/>
                </a:glow>
              </a:effectLst>
            </p:grpSpPr>
            <p:sp>
              <p:nvSpPr>
                <p:cNvPr id="1116" name="타원 1115">
                  <a:extLst>
                    <a:ext uri="{FF2B5EF4-FFF2-40B4-BE49-F238E27FC236}">
                      <a16:creationId xmlns:a16="http://schemas.microsoft.com/office/drawing/2014/main" id="{11A69EF2-7DC5-7A69-1D45-A6FB03E9EC03}"/>
                    </a:ext>
                  </a:extLst>
                </p:cNvPr>
                <p:cNvSpPr/>
                <p:nvPr/>
              </p:nvSpPr>
              <p:spPr>
                <a:xfrm>
                  <a:off x="2418506" y="5471829"/>
                  <a:ext cx="96532" cy="96532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6055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123" name="연결선: 꺾임 1122">
                  <a:extLst>
                    <a:ext uri="{FF2B5EF4-FFF2-40B4-BE49-F238E27FC236}">
                      <a16:creationId xmlns:a16="http://schemas.microsoft.com/office/drawing/2014/main" id="{BAECFE60-54E0-08C8-BA70-E90B7B53F0DA}"/>
                    </a:ext>
                  </a:extLst>
                </p:cNvPr>
                <p:cNvCxnSpPr>
                  <a:cxnSpLocks/>
                  <a:stCxn id="1116" idx="0"/>
                  <a:endCxn id="1118" idx="1"/>
                </p:cNvCxnSpPr>
                <p:nvPr/>
              </p:nvCxnSpPr>
              <p:spPr>
                <a:xfrm rot="5400000" flipH="1" flipV="1">
                  <a:off x="2517084" y="5072785"/>
                  <a:ext cx="348733" cy="449356"/>
                </a:xfrm>
                <a:prstGeom prst="bentConnector2">
                  <a:avLst/>
                </a:prstGeom>
                <a:ln w="12700">
                  <a:solidFill>
                    <a:srgbClr val="60555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073" name="그룹 1072">
            <a:extLst>
              <a:ext uri="{FF2B5EF4-FFF2-40B4-BE49-F238E27FC236}">
                <a16:creationId xmlns:a16="http://schemas.microsoft.com/office/drawing/2014/main" id="{5B43648F-F59C-6A4D-7771-0920A000EE99}"/>
              </a:ext>
            </a:extLst>
          </p:cNvPr>
          <p:cNvGrpSpPr/>
          <p:nvPr/>
        </p:nvGrpSpPr>
        <p:grpSpPr>
          <a:xfrm>
            <a:off x="3578634" y="5584583"/>
            <a:ext cx="847513" cy="883097"/>
            <a:chOff x="2077543" y="4074150"/>
            <a:chExt cx="982354" cy="1023597"/>
          </a:xfrm>
        </p:grpSpPr>
        <p:grpSp>
          <p:nvGrpSpPr>
            <p:cNvPr id="1071" name="그룹 1070">
              <a:extLst>
                <a:ext uri="{FF2B5EF4-FFF2-40B4-BE49-F238E27FC236}">
                  <a16:creationId xmlns:a16="http://schemas.microsoft.com/office/drawing/2014/main" id="{20625D04-CB31-3290-B4E6-46CA10AE29A1}"/>
                </a:ext>
              </a:extLst>
            </p:cNvPr>
            <p:cNvGrpSpPr/>
            <p:nvPr/>
          </p:nvGrpSpPr>
          <p:grpSpPr>
            <a:xfrm>
              <a:off x="2077543" y="4074150"/>
              <a:ext cx="982354" cy="1023597"/>
              <a:chOff x="1987321" y="4079663"/>
              <a:chExt cx="982354" cy="1023597"/>
            </a:xfrm>
          </p:grpSpPr>
          <p:grpSp>
            <p:nvGrpSpPr>
              <p:cNvPr id="1070" name="그룹 1069">
                <a:extLst>
                  <a:ext uri="{FF2B5EF4-FFF2-40B4-BE49-F238E27FC236}">
                    <a16:creationId xmlns:a16="http://schemas.microsoft.com/office/drawing/2014/main" id="{D0940608-7228-9A8A-FBC4-2F9215B0C45B}"/>
                  </a:ext>
                </a:extLst>
              </p:cNvPr>
              <p:cNvGrpSpPr/>
              <p:nvPr/>
            </p:nvGrpSpPr>
            <p:grpSpPr>
              <a:xfrm>
                <a:off x="2069359" y="4189465"/>
                <a:ext cx="818278" cy="803993"/>
                <a:chOff x="2069359" y="4189465"/>
                <a:chExt cx="818278" cy="803993"/>
              </a:xfrm>
            </p:grpSpPr>
            <p:grpSp>
              <p:nvGrpSpPr>
                <p:cNvPr id="1060" name="그룹 1059">
                  <a:extLst>
                    <a:ext uri="{FF2B5EF4-FFF2-40B4-BE49-F238E27FC236}">
                      <a16:creationId xmlns:a16="http://schemas.microsoft.com/office/drawing/2014/main" id="{D247960A-3B25-F890-3E5A-2B1AB08A0B19}"/>
                    </a:ext>
                  </a:extLst>
                </p:cNvPr>
                <p:cNvGrpSpPr/>
                <p:nvPr/>
              </p:nvGrpSpPr>
              <p:grpSpPr>
                <a:xfrm>
                  <a:off x="2069359" y="4189465"/>
                  <a:ext cx="818278" cy="803993"/>
                  <a:chOff x="7206432" y="947480"/>
                  <a:chExt cx="818278" cy="803993"/>
                </a:xfrm>
              </p:grpSpPr>
              <p:pic>
                <p:nvPicPr>
                  <p:cNvPr id="1066" name="Picture 2">
                    <a:extLst>
                      <a:ext uri="{FF2B5EF4-FFF2-40B4-BE49-F238E27FC236}">
                        <a16:creationId xmlns:a16="http://schemas.microsoft.com/office/drawing/2014/main" id="{A35CE34B-8810-CB38-6FAC-31059950A36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3298" b="93286" l="9783" r="91033">
                                <a14:foregroundMark x1="17002" y1="66866" x2="16033" y2="69258"/>
                                <a14:foregroundMark x1="19158" y1="44287" x2="19079" y2="48282"/>
                                <a14:foregroundMark x1="15082" y1="45230" x2="9783" y2="60188"/>
                                <a14:foregroundMark x1="30336" y1="84473" x2="32337" y2="90577"/>
                                <a14:foregroundMark x1="18207" y1="47468" x2="18633" y2="48768"/>
                                <a14:foregroundMark x1="85352" y1="64167" x2="86141" y2="66549"/>
                                <a14:foregroundMark x1="77717" y1="41107" x2="78543" y2="43602"/>
                                <a14:foregroundMark x1="84511" y1="50177" x2="87995" y2="63721"/>
                                <a14:foregroundMark x1="89266" y1="56066" x2="88881" y2="63499"/>
                                <a14:foregroundMark x1="85259" y1="73278" x2="75679" y2="84688"/>
                                <a14:foregroundMark x1="88043" y1="66313" x2="87228" y2="69022"/>
                                <a14:foregroundMark x1="88043" y1="69729" x2="87636" y2="71614"/>
                                <a14:foregroundMark x1="87772" y1="69611" x2="86413" y2="71849"/>
                                <a14:foregroundMark x1="46875" y1="93286" x2="46875" y2="93286"/>
                                <a14:foregroundMark x1="51223" y1="29682" x2="53804" y2="30389"/>
                                <a14:foregroundMark x1="60326" y1="31213" x2="58696" y2="31567"/>
                                <a14:backgroundMark x1="46603" y1="8245" x2="47283" y2="7303"/>
                                <a14:backgroundMark x1="47690" y1="7303" x2="45788" y2="12485"/>
                                <a14:backgroundMark x1="43750" y1="8363" x2="43614" y2="10836"/>
                                <a14:backgroundMark x1="44565" y1="8598" x2="50679" y2="9776"/>
                                <a14:backgroundMark x1="52582" y1="8716" x2="57065" y2="11190"/>
                                <a14:backgroundMark x1="52038" y1="8834" x2="52174" y2="12956"/>
                                <a14:backgroundMark x1="52989" y1="7420" x2="56250" y2="7656"/>
                                <a14:backgroundMark x1="53940" y1="5771" x2="56250" y2="9305"/>
                                <a14:backgroundMark x1="45109" y1="2709" x2="38315" y2="6007"/>
                                <a14:backgroundMark x1="87658" y1="72372" x2="87228" y2="73734"/>
                                <a14:backgroundMark x1="88619" y1="69330" x2="88471" y2="69798"/>
                                <a14:backgroundMark x1="90353" y1="63840" x2="89472" y2="66630"/>
                                <a14:backgroundMark x1="86957" y1="76443" x2="89266" y2="73734"/>
                                <a14:backgroundMark x1="91848" y1="60777" x2="90489" y2="68080"/>
                                <a14:backgroundMark x1="65897" y1="353" x2="41168" y2="11425"/>
                                <a14:backgroundMark x1="38723" y1="2827" x2="40217" y2="13310"/>
                                <a14:backgroundMark x1="48098" y1="2002" x2="38043" y2="11661"/>
                                <a14:backgroundMark x1="39402" y1="7892" x2="68207" y2="5300"/>
                                <a14:backgroundMark x1="45924" y1="2591" x2="64130" y2="7067"/>
                                <a14:backgroundMark x1="46603" y1="2827" x2="64130" y2="10954"/>
                                <a14:backgroundMark x1="37772" y1="9069" x2="63995" y2="16372"/>
                                <a14:backgroundMark x1="35326" y1="15783" x2="63043" y2="14959"/>
                                <a14:backgroundMark x1="39946" y1="18021" x2="67120" y2="19081"/>
                                <a14:backgroundMark x1="49728" y1="20141" x2="59647" y2="19670"/>
                                <a14:backgroundMark x1="46196" y1="22615" x2="60054" y2="19906"/>
                                <a14:backgroundMark x1="44293" y1="21437" x2="63723" y2="19552"/>
                                <a14:backgroundMark x1="43478" y1="21555" x2="56929" y2="21790"/>
                                <a14:backgroundMark x1="56929" y1="13310" x2="50543" y2="23675"/>
                                <a14:backgroundMark x1="49592" y1="47585" x2="38179" y2="71614"/>
                                <a14:backgroundMark x1="52446" y1="39929" x2="49321" y2="68669"/>
                                <a14:backgroundMark x1="25000" y1="52650" x2="65082" y2="54064"/>
                                <a14:backgroundMark x1="26223" y1="54299" x2="55707" y2="51826"/>
                                <a14:backgroundMark x1="26902" y1="56655" x2="64946" y2="57479"/>
                                <a14:backgroundMark x1="30978" y1="61013" x2="68750" y2="58422"/>
                                <a14:backgroundMark x1="28397" y1="63015" x2="69022" y2="60542"/>
                                <a14:backgroundMark x1="24321" y1="59953" x2="70380" y2="62898"/>
                                <a14:backgroundMark x1="43478" y1="50177" x2="45380" y2="73498"/>
                                <a14:backgroundMark x1="26223" y1="53475" x2="32745" y2="76443"/>
                                <a14:backgroundMark x1="30027" y1="57479" x2="45380" y2="80801"/>
                                <a14:backgroundMark x1="17799" y1="57244" x2="26902" y2="76561"/>
                                <a14:backgroundMark x1="20245" y1="58893" x2="36277" y2="74676"/>
                                <a14:backgroundMark x1="20652" y1="57479" x2="28804" y2="74558"/>
                                <a14:backgroundMark x1="18478" y1="58657" x2="25543" y2="73027"/>
                                <a14:backgroundMark x1="25951" y1="52886" x2="37092" y2="73852"/>
                                <a14:backgroundMark x1="34375" y1="47468" x2="40353" y2="62898"/>
                                <a14:backgroundMark x1="36277" y1="42403" x2="41576" y2="61366"/>
                                <a14:backgroundMark x1="44973" y1="41578" x2="34647" y2="54770"/>
                                <a14:backgroundMark x1="34375" y1="43934" x2="56250" y2="38869"/>
                                <a14:backgroundMark x1="43071" y1="39458" x2="54348" y2="41225"/>
                                <a14:backgroundMark x1="44022" y1="37809" x2="59375" y2="38869"/>
                                <a14:backgroundMark x1="48098" y1="37809" x2="64130" y2="42049"/>
                                <a14:backgroundMark x1="64130" y1="42049" x2="73098" y2="49941"/>
                                <a14:backgroundMark x1="67527" y1="45347" x2="73777" y2="57008"/>
                                <a14:backgroundMark x1="73505" y1="51237" x2="73370" y2="64547"/>
                                <a14:backgroundMark x1="63723" y1="46172" x2="61957" y2="62662"/>
                                <a14:backgroundMark x1="68478" y1="51826" x2="68207" y2="66549"/>
                                <a14:backgroundMark x1="66848" y1="49706" x2="71196" y2="64900"/>
                                <a14:backgroundMark x1="73777" y1="56419" x2="74457" y2="71143"/>
                                <a14:backgroundMark x1="74049" y1="61955" x2="66168" y2="72203"/>
                                <a14:backgroundMark x1="69293" y1="68080" x2="55707" y2="79505"/>
                                <a14:backgroundMark x1="69429" y1="71849" x2="57473" y2="81154"/>
                                <a14:backgroundMark x1="67120" y1="75147" x2="47418" y2="83628"/>
                                <a14:backgroundMark x1="68071" y1="66784" x2="50543" y2="75383"/>
                                <a14:backgroundMark x1="44293" y1="36985" x2="42120" y2="36985"/>
                                <a14:backgroundMark x1="30299" y1="44523" x2="20652" y2="59953"/>
                                <a14:backgroundMark x1="25000" y1="45819" x2="20924" y2="55948"/>
                                <a14:backgroundMark x1="20245" y1="49706" x2="17799" y2="60306"/>
                                <a14:backgroundMark x1="19429" y1="56419" x2="19429" y2="67845"/>
                                <a14:backgroundMark x1="18071" y1="63722" x2="20924" y2="70082"/>
                                <a14:backgroundMark x1="24592" y1="71967" x2="35326" y2="83628"/>
                                <a14:backgroundMark x1="27174" y1="79034" x2="44429" y2="84923"/>
                                <a14:backgroundMark x1="26495" y1="77856" x2="33424" y2="84452"/>
                                <a14:backgroundMark x1="21875" y1="61955" x2="23777" y2="71849"/>
                                <a14:backgroundMark x1="19973" y1="63486" x2="20652" y2="72438"/>
                                <a14:backgroundMark x1="18750" y1="65135" x2="19701" y2="68316"/>
                                <a14:backgroundMark x1="21467" y1="57244" x2="30027" y2="42874"/>
                                <a14:backgroundMark x1="19701" y1="51237" x2="33424" y2="41814"/>
                                <a14:backgroundMark x1="29755" y1="44287" x2="23098" y2="51001"/>
                                <a14:backgroundMark x1="26902" y1="45583" x2="23098" y2="49941"/>
                                <a14:backgroundMark x1="28668" y1="44759" x2="18342" y2="51826"/>
                                <a14:backgroundMark x1="26766" y1="43110" x2="17799" y2="52886"/>
                                <a14:backgroundMark x1="35054" y1="36985" x2="54076" y2="31567"/>
                                <a14:backgroundMark x1="45652" y1="34158" x2="65082" y2="34982"/>
                                <a14:backgroundMark x1="50000" y1="33451" x2="59375" y2="38869"/>
                                <a14:backgroundMark x1="63043" y1="37220" x2="75000" y2="47468"/>
                                <a14:backgroundMark x1="66848" y1="38516" x2="75408" y2="46172"/>
                                <a14:backgroundMark x1="66304" y1="38869" x2="77582" y2="55595"/>
                                <a14:backgroundMark x1="76223" y1="46643" x2="80571" y2="60306"/>
                                <a14:backgroundMark x1="77446" y1="47821" x2="79620" y2="61955"/>
                                <a14:backgroundMark x1="82201" y1="53239" x2="80027" y2="65371"/>
                                <a14:backgroundMark x1="81522" y1="67020" x2="75272" y2="75147"/>
                                <a14:backgroundMark x1="77446" y1="70318" x2="67527" y2="81390"/>
                                <a14:backgroundMark x1="74049" y1="77621" x2="60054" y2="85395"/>
                                <a14:backgroundMark x1="59918" y1="84452" x2="43750" y2="85512"/>
                                <a14:backgroundMark x1="44973" y1="85395" x2="58832" y2="85395"/>
                                <a14:backgroundMark x1="50272" y1="86808" x2="44022" y2="86337"/>
                                <a14:backgroundMark x1="43071" y1="85984" x2="53397" y2="85984"/>
                                <a14:backgroundMark x1="79348" y1="47821" x2="81658" y2="59482"/>
                                <a14:backgroundMark x1="75951" y1="43463" x2="79755" y2="51001"/>
                                <a14:backgroundMark x1="78397" y1="46996" x2="80707" y2="56655"/>
                                <a14:backgroundMark x1="80571" y1="58893" x2="81250" y2="62191"/>
                                <a14:backgroundMark x1="83832" y1="58657" x2="83152" y2="63840"/>
                                <a14:backgroundMark x1="82745" y1="57833" x2="82201" y2="66196"/>
                                <a14:backgroundMark x1="84103" y1="59717" x2="82745" y2="65135"/>
                                <a14:backgroundMark x1="45924" y1="33098" x2="68071" y2="3804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741" t="24894" r="8693" b="4778"/>
                  <a:stretch/>
                </p:blipFill>
                <p:spPr bwMode="auto">
                  <a:xfrm>
                    <a:off x="7206432" y="947480"/>
                    <a:ext cx="818278" cy="803993"/>
                  </a:xfrm>
                  <a:prstGeom prst="ellipse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067" name="타원 1066">
                    <a:extLst>
                      <a:ext uri="{FF2B5EF4-FFF2-40B4-BE49-F238E27FC236}">
                        <a16:creationId xmlns:a16="http://schemas.microsoft.com/office/drawing/2014/main" id="{D1FD0519-68BF-13F3-6DBE-F8EF49B73C40}"/>
                      </a:ext>
                    </a:extLst>
                  </p:cNvPr>
                  <p:cNvSpPr/>
                  <p:nvPr/>
                </p:nvSpPr>
                <p:spPr>
                  <a:xfrm>
                    <a:off x="7259215" y="982847"/>
                    <a:ext cx="722235" cy="722235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29000">
                        <a:schemeClr val="bg1">
                          <a:lumMod val="95000"/>
                        </a:schemeClr>
                      </a:gs>
                      <a:gs pos="47000">
                        <a:schemeClr val="bg1">
                          <a:lumMod val="85000"/>
                        </a:schemeClr>
                      </a:gs>
                      <a:gs pos="61000">
                        <a:schemeClr val="bg1">
                          <a:lumMod val="75000"/>
                        </a:schemeClr>
                      </a:gs>
                      <a:gs pos="82000">
                        <a:schemeClr val="bg1">
                          <a:lumMod val="6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</a:schemeClr>
                      </a:gs>
                    </a:gsLst>
                    <a:path path="circle">
                      <a:fillToRect r="100000" b="100000"/>
                    </a:path>
                    <a:tileRect l="-100000" t="-10000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062" name="타원 1061">
                  <a:extLst>
                    <a:ext uri="{FF2B5EF4-FFF2-40B4-BE49-F238E27FC236}">
                      <a16:creationId xmlns:a16="http://schemas.microsoft.com/office/drawing/2014/main" id="{04881ADC-C9D3-2E20-29F9-3ACF7D6F1EF0}"/>
                    </a:ext>
                  </a:extLst>
                </p:cNvPr>
                <p:cNvSpPr/>
                <p:nvPr/>
              </p:nvSpPr>
              <p:spPr>
                <a:xfrm>
                  <a:off x="2208479" y="4329648"/>
                  <a:ext cx="530513" cy="53051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69" name="그룹 1068">
                <a:extLst>
                  <a:ext uri="{FF2B5EF4-FFF2-40B4-BE49-F238E27FC236}">
                    <a16:creationId xmlns:a16="http://schemas.microsoft.com/office/drawing/2014/main" id="{BBFCF009-F5DF-12CA-7EB6-F32AF50C5433}"/>
                  </a:ext>
                </a:extLst>
              </p:cNvPr>
              <p:cNvGrpSpPr/>
              <p:nvPr/>
            </p:nvGrpSpPr>
            <p:grpSpPr>
              <a:xfrm>
                <a:off x="1987321" y="4079663"/>
                <a:ext cx="982354" cy="1023597"/>
                <a:chOff x="1987321" y="4079663"/>
                <a:chExt cx="982354" cy="1023597"/>
              </a:xfrm>
            </p:grpSpPr>
            <p:pic>
              <p:nvPicPr>
                <p:cNvPr id="1064" name="Picture 6">
                  <a:extLst>
                    <a:ext uri="{FF2B5EF4-FFF2-40B4-BE49-F238E27FC236}">
                      <a16:creationId xmlns:a16="http://schemas.microsoft.com/office/drawing/2014/main" id="{AAB6FB7F-08CD-3EF4-70B3-C38106DD174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clrChange>
                    <a:clrFrom>
                      <a:srgbClr val="FDFDFD"/>
                    </a:clrFrom>
                    <a:clrTo>
                      <a:srgbClr val="FDFDFD">
                        <a:alpha val="0"/>
                      </a:srgbClr>
                    </a:clrTo>
                  </a:clrChange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160" t="17987" r="18885" b="17456"/>
                <a:stretch/>
              </p:blipFill>
              <p:spPr bwMode="auto">
                <a:xfrm>
                  <a:off x="1987321" y="4079663"/>
                  <a:ext cx="982354" cy="1023597"/>
                </a:xfrm>
                <a:prstGeom prst="ellipse">
                  <a:avLst/>
                </a:prstGeom>
                <a:noFill/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68" name="Picture 6">
                  <a:extLst>
                    <a:ext uri="{FF2B5EF4-FFF2-40B4-BE49-F238E27FC236}">
                      <a16:creationId xmlns:a16="http://schemas.microsoft.com/office/drawing/2014/main" id="{378DFEE7-49B9-DD58-BFB0-C9F3C49B611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clrChange>
                    <a:clrFrom>
                      <a:srgbClr val="FDFDFD"/>
                    </a:clrFrom>
                    <a:clrTo>
                      <a:srgbClr val="FDFDFD">
                        <a:alpha val="0"/>
                      </a:srgbClr>
                    </a:clrTo>
                  </a:clrChange>
                  <a:duotone>
                    <a:schemeClr val="accent4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9851" t="17987" r="18885" b="50161"/>
                <a:stretch/>
              </p:blipFill>
              <p:spPr bwMode="auto">
                <a:xfrm>
                  <a:off x="2473959" y="4079663"/>
                  <a:ext cx="495715" cy="505037"/>
                </a:xfrm>
                <a:prstGeom prst="rect">
                  <a:avLst/>
                </a:prstGeom>
                <a:noFill/>
                <a:effectLst>
                  <a:glow rad="38100">
                    <a:srgbClr val="F6F4D2"/>
                  </a:glow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1065" name="Picture 2">
                <a:extLst>
                  <a:ext uri="{FF2B5EF4-FFF2-40B4-BE49-F238E27FC236}">
                    <a16:creationId xmlns:a16="http://schemas.microsoft.com/office/drawing/2014/main" id="{F34F7DA2-1903-213E-CFEC-F9CEE5BAF8C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clrChange>
                  <a:clrFrom>
                    <a:srgbClr val="37446E"/>
                  </a:clrFrom>
                  <a:clrTo>
                    <a:srgbClr val="37446E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399" t="39848" r="30518" b="37778"/>
              <a:stretch/>
            </p:blipFill>
            <p:spPr bwMode="auto">
              <a:xfrm>
                <a:off x="2088183" y="4213544"/>
                <a:ext cx="766340" cy="7601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72" name="원호 1071">
              <a:extLst>
                <a:ext uri="{FF2B5EF4-FFF2-40B4-BE49-F238E27FC236}">
                  <a16:creationId xmlns:a16="http://schemas.microsoft.com/office/drawing/2014/main" id="{6EEC0D23-42F5-C7A3-1107-051AB0AC91DA}"/>
                </a:ext>
              </a:extLst>
            </p:cNvPr>
            <p:cNvSpPr/>
            <p:nvPr/>
          </p:nvSpPr>
          <p:spPr>
            <a:xfrm>
              <a:off x="2291891" y="4079663"/>
              <a:ext cx="759600" cy="759600"/>
            </a:xfrm>
            <a:prstGeom prst="arc">
              <a:avLst/>
            </a:prstGeom>
            <a:ln w="9525">
              <a:solidFill>
                <a:srgbClr val="FF0000"/>
              </a:solidFill>
              <a:tailEnd type="triangle" w="sm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31" name="TextBox 1130">
            <a:extLst>
              <a:ext uri="{FF2B5EF4-FFF2-40B4-BE49-F238E27FC236}">
                <a16:creationId xmlns:a16="http://schemas.microsoft.com/office/drawing/2014/main" id="{7FD61F06-5A33-C62A-7920-E286161C8725}"/>
              </a:ext>
            </a:extLst>
          </p:cNvPr>
          <p:cNvSpPr txBox="1"/>
          <p:nvPr/>
        </p:nvSpPr>
        <p:spPr>
          <a:xfrm>
            <a:off x="3480613" y="6431432"/>
            <a:ext cx="1043555" cy="170368"/>
          </a:xfrm>
          <a:prstGeom prst="rect">
            <a:avLst/>
          </a:prstGeom>
          <a:noFill/>
        </p:spPr>
        <p:txBody>
          <a:bodyPr wrap="none" lIns="0" tIns="46800" rIns="0" bIns="0" rtlCol="0" anchor="ctr">
            <a:spAutoFit/>
          </a:bodyPr>
          <a:lstStyle/>
          <a:p>
            <a:pPr algn="ctr"/>
            <a:r>
              <a:rPr lang="en-US" altLang="ko-KR" sz="800" dirty="0">
                <a:solidFill>
                  <a:srgbClr val="A69C88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[ </a:t>
            </a:r>
            <a:r>
              <a:rPr lang="ko-KR" altLang="en-US" sz="800" dirty="0">
                <a:solidFill>
                  <a:srgbClr val="A69C88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게이지 회복 </a:t>
            </a:r>
            <a:r>
              <a:rPr lang="en-US" altLang="ko-KR" sz="800" dirty="0">
                <a:solidFill>
                  <a:srgbClr val="A69C88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800" dirty="0">
                <a:solidFill>
                  <a:srgbClr val="A69C88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시계 방향</a:t>
            </a:r>
            <a:r>
              <a:rPr lang="en-US" altLang="ko-KR" sz="800" dirty="0">
                <a:solidFill>
                  <a:srgbClr val="A69C88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]</a:t>
            </a:r>
          </a:p>
        </p:txBody>
      </p:sp>
      <p:grpSp>
        <p:nvGrpSpPr>
          <p:cNvPr id="1263" name="그룹 1262">
            <a:extLst>
              <a:ext uri="{FF2B5EF4-FFF2-40B4-BE49-F238E27FC236}">
                <a16:creationId xmlns:a16="http://schemas.microsoft.com/office/drawing/2014/main" id="{96DEE334-56B3-5584-9672-39293C42024F}"/>
              </a:ext>
            </a:extLst>
          </p:cNvPr>
          <p:cNvGrpSpPr/>
          <p:nvPr/>
        </p:nvGrpSpPr>
        <p:grpSpPr>
          <a:xfrm>
            <a:off x="8747143" y="4027426"/>
            <a:ext cx="3217845" cy="449830"/>
            <a:chOff x="8747143" y="4027426"/>
            <a:chExt cx="3217845" cy="449830"/>
          </a:xfrm>
        </p:grpSpPr>
        <p:sp>
          <p:nvSpPr>
            <p:cNvPr id="1184" name="직사각형 1183">
              <a:extLst>
                <a:ext uri="{FF2B5EF4-FFF2-40B4-BE49-F238E27FC236}">
                  <a16:creationId xmlns:a16="http://schemas.microsoft.com/office/drawing/2014/main" id="{5772E7E4-A10A-B9C2-822A-1F76D748BB73}"/>
                </a:ext>
              </a:extLst>
            </p:cNvPr>
            <p:cNvSpPr/>
            <p:nvPr/>
          </p:nvSpPr>
          <p:spPr>
            <a:xfrm>
              <a:off x="8747143" y="4027426"/>
              <a:ext cx="3217845" cy="449830"/>
            </a:xfrm>
            <a:prstGeom prst="rect">
              <a:avLst/>
            </a:prstGeom>
            <a:solidFill>
              <a:srgbClr val="14181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5" name="TextBox 1184">
              <a:extLst>
                <a:ext uri="{FF2B5EF4-FFF2-40B4-BE49-F238E27FC236}">
                  <a16:creationId xmlns:a16="http://schemas.microsoft.com/office/drawing/2014/main" id="{347A12F0-CE29-8441-8F07-F8A872F38F06}"/>
                </a:ext>
              </a:extLst>
            </p:cNvPr>
            <p:cNvSpPr txBox="1"/>
            <p:nvPr/>
          </p:nvSpPr>
          <p:spPr>
            <a:xfrm>
              <a:off x="9754939" y="4129231"/>
              <a:ext cx="1202253" cy="246221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ctr">
                <a:spcAft>
                  <a:spcPts val="300"/>
                </a:spcAft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 모드의 게이지 외형</a:t>
              </a:r>
              <a:endPara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cxnSp>
        <p:nvCxnSpPr>
          <p:cNvPr id="1077" name="직선 연결선 1076">
            <a:extLst>
              <a:ext uri="{FF2B5EF4-FFF2-40B4-BE49-F238E27FC236}">
                <a16:creationId xmlns:a16="http://schemas.microsoft.com/office/drawing/2014/main" id="{2ECA81D2-5406-FF70-9411-64B5A37F1565}"/>
              </a:ext>
            </a:extLst>
          </p:cNvPr>
          <p:cNvCxnSpPr>
            <a:cxnSpLocks/>
            <a:stCxn id="1078" idx="2"/>
          </p:cNvCxnSpPr>
          <p:nvPr/>
        </p:nvCxnSpPr>
        <p:spPr>
          <a:xfrm>
            <a:off x="1900085" y="4021847"/>
            <a:ext cx="1941439" cy="0"/>
          </a:xfrm>
          <a:prstGeom prst="line">
            <a:avLst/>
          </a:prstGeom>
          <a:ln w="12700">
            <a:solidFill>
              <a:srgbClr val="D4CFC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0" name="화살표: 오른쪽 1219">
            <a:extLst>
              <a:ext uri="{FF2B5EF4-FFF2-40B4-BE49-F238E27FC236}">
                <a16:creationId xmlns:a16="http://schemas.microsoft.com/office/drawing/2014/main" id="{932CA3BA-7DB3-D3B6-824C-F3706EC7A11C}"/>
              </a:ext>
            </a:extLst>
          </p:cNvPr>
          <p:cNvSpPr/>
          <p:nvPr/>
        </p:nvSpPr>
        <p:spPr>
          <a:xfrm>
            <a:off x="4512422" y="4185217"/>
            <a:ext cx="603082" cy="134249"/>
          </a:xfrm>
          <a:prstGeom prst="rightArrow">
            <a:avLst/>
          </a:prstGeom>
          <a:solidFill>
            <a:srgbClr val="605550"/>
          </a:solidFill>
          <a:ln w="3175">
            <a:solidFill>
              <a:srgbClr val="D4CFC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8" name="화살표: 오른쪽 1227">
            <a:extLst>
              <a:ext uri="{FF2B5EF4-FFF2-40B4-BE49-F238E27FC236}">
                <a16:creationId xmlns:a16="http://schemas.microsoft.com/office/drawing/2014/main" id="{EFFC8FB2-59F0-7E55-874F-B14B7984321B}"/>
              </a:ext>
            </a:extLst>
          </p:cNvPr>
          <p:cNvSpPr/>
          <p:nvPr/>
        </p:nvSpPr>
        <p:spPr>
          <a:xfrm>
            <a:off x="8300460" y="4185217"/>
            <a:ext cx="603082" cy="134249"/>
          </a:xfrm>
          <a:prstGeom prst="rightArrow">
            <a:avLst/>
          </a:prstGeom>
          <a:solidFill>
            <a:srgbClr val="605550"/>
          </a:solidFill>
          <a:ln w="3175">
            <a:solidFill>
              <a:srgbClr val="D4CFC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B4A6F62E-86C7-B2F1-3EFE-86C46A187C4B}"/>
              </a:ext>
            </a:extLst>
          </p:cNvPr>
          <p:cNvGrpSpPr/>
          <p:nvPr/>
        </p:nvGrpSpPr>
        <p:grpSpPr>
          <a:xfrm>
            <a:off x="6889846" y="5196405"/>
            <a:ext cx="1179237" cy="1404850"/>
            <a:chOff x="7028344" y="5196405"/>
            <a:chExt cx="1179237" cy="1404850"/>
          </a:xfrm>
        </p:grpSpPr>
        <p:pic>
          <p:nvPicPr>
            <p:cNvPr id="78" name="Picture 2">
              <a:extLst>
                <a:ext uri="{FF2B5EF4-FFF2-40B4-BE49-F238E27FC236}">
                  <a16:creationId xmlns:a16="http://schemas.microsoft.com/office/drawing/2014/main" id="{47F78D0C-487E-EF13-6D44-EBA47C9B86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782" t="4994" r="9629" b="5992"/>
            <a:stretch/>
          </p:blipFill>
          <p:spPr bwMode="auto">
            <a:xfrm>
              <a:off x="7028344" y="5196405"/>
              <a:ext cx="1179237" cy="1213756"/>
            </a:xfrm>
            <a:prstGeom prst="rect">
              <a:avLst/>
            </a:prstGeom>
            <a:noFill/>
            <a:ln w="3175">
              <a:solidFill>
                <a:srgbClr val="D4CFC5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A6ABA59-4A71-9A21-BDC4-CEBE458BBE92}"/>
                </a:ext>
              </a:extLst>
            </p:cNvPr>
            <p:cNvSpPr txBox="1"/>
            <p:nvPr/>
          </p:nvSpPr>
          <p:spPr>
            <a:xfrm>
              <a:off x="7468883" y="6431978"/>
              <a:ext cx="298159" cy="169277"/>
            </a:xfrm>
            <a:prstGeom prst="rect">
              <a:avLst/>
            </a:prstGeom>
            <a:noFill/>
          </p:spPr>
          <p:txBody>
            <a:bodyPr wrap="none" lIns="0" rIns="0" bIns="0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rgbClr val="A69C88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[ </a:t>
              </a:r>
              <a:r>
                <a:rPr lang="ko-KR" altLang="en-US" sz="800" dirty="0">
                  <a:solidFill>
                    <a:srgbClr val="A69C88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예시 </a:t>
              </a:r>
              <a:r>
                <a:rPr lang="en-US" altLang="ko-KR" sz="800" dirty="0">
                  <a:solidFill>
                    <a:srgbClr val="A69C88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]</a:t>
              </a: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529D6FDF-7CF5-4E07-DF0F-71C684492BC5}"/>
              </a:ext>
            </a:extLst>
          </p:cNvPr>
          <p:cNvGrpSpPr/>
          <p:nvPr/>
        </p:nvGrpSpPr>
        <p:grpSpPr>
          <a:xfrm>
            <a:off x="5346086" y="5224455"/>
            <a:ext cx="1179244" cy="1376800"/>
            <a:chOff x="5121396" y="5224455"/>
            <a:chExt cx="1179244" cy="1376800"/>
          </a:xfrm>
        </p:grpSpPr>
        <p:grpSp>
          <p:nvGrpSpPr>
            <p:cNvPr id="1277" name="그룹 1276">
              <a:extLst>
                <a:ext uri="{FF2B5EF4-FFF2-40B4-BE49-F238E27FC236}">
                  <a16:creationId xmlns:a16="http://schemas.microsoft.com/office/drawing/2014/main" id="{725E6CDE-0A13-32E2-381E-DEDA500AC28E}"/>
                </a:ext>
              </a:extLst>
            </p:cNvPr>
            <p:cNvGrpSpPr/>
            <p:nvPr/>
          </p:nvGrpSpPr>
          <p:grpSpPr>
            <a:xfrm>
              <a:off x="5121396" y="5224455"/>
              <a:ext cx="1179244" cy="1179241"/>
              <a:chOff x="7874337" y="2093865"/>
              <a:chExt cx="623102" cy="623100"/>
            </a:xfrm>
          </p:grpSpPr>
          <p:grpSp>
            <p:nvGrpSpPr>
              <p:cNvPr id="1278" name="그룹 1277">
                <a:extLst>
                  <a:ext uri="{FF2B5EF4-FFF2-40B4-BE49-F238E27FC236}">
                    <a16:creationId xmlns:a16="http://schemas.microsoft.com/office/drawing/2014/main" id="{CAF86ECB-DA26-C980-A677-5F89A5D67E45}"/>
                  </a:ext>
                </a:extLst>
              </p:cNvPr>
              <p:cNvGrpSpPr/>
              <p:nvPr/>
            </p:nvGrpSpPr>
            <p:grpSpPr>
              <a:xfrm>
                <a:off x="7874337" y="2093865"/>
                <a:ext cx="623102" cy="623100"/>
                <a:chOff x="7874337" y="2093865"/>
                <a:chExt cx="623102" cy="623100"/>
              </a:xfrm>
            </p:grpSpPr>
            <p:grpSp>
              <p:nvGrpSpPr>
                <p:cNvPr id="3073" name="그룹 3072">
                  <a:extLst>
                    <a:ext uri="{FF2B5EF4-FFF2-40B4-BE49-F238E27FC236}">
                      <a16:creationId xmlns:a16="http://schemas.microsoft.com/office/drawing/2014/main" id="{A61FB286-AA37-6D74-CE83-FF9B0FE244E0}"/>
                    </a:ext>
                  </a:extLst>
                </p:cNvPr>
                <p:cNvGrpSpPr/>
                <p:nvPr/>
              </p:nvGrpSpPr>
              <p:grpSpPr>
                <a:xfrm>
                  <a:off x="7874337" y="2093865"/>
                  <a:ext cx="623102" cy="623100"/>
                  <a:chOff x="7282859" y="1893407"/>
                  <a:chExt cx="623102" cy="623100"/>
                </a:xfrm>
              </p:grpSpPr>
              <p:cxnSp>
                <p:nvCxnSpPr>
                  <p:cNvPr id="3077" name="직선 연결선 3076">
                    <a:extLst>
                      <a:ext uri="{FF2B5EF4-FFF2-40B4-BE49-F238E27FC236}">
                        <a16:creationId xmlns:a16="http://schemas.microsoft.com/office/drawing/2014/main" id="{C76CA1E7-0D54-C047-87B0-038E031B9283}"/>
                      </a:ext>
                    </a:extLst>
                  </p:cNvPr>
                  <p:cNvCxnSpPr>
                    <a:cxnSpLocks/>
                    <a:stCxn id="3082" idx="1"/>
                    <a:endCxn id="3082" idx="5"/>
                  </p:cNvCxnSpPr>
                  <p:nvPr/>
                </p:nvCxnSpPr>
                <p:spPr>
                  <a:xfrm>
                    <a:off x="7374113" y="1984658"/>
                    <a:ext cx="440597" cy="440598"/>
                  </a:xfrm>
                  <a:prstGeom prst="line">
                    <a:avLst/>
                  </a:prstGeom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79" name="직선 연결선 3078">
                    <a:extLst>
                      <a:ext uri="{FF2B5EF4-FFF2-40B4-BE49-F238E27FC236}">
                        <a16:creationId xmlns:a16="http://schemas.microsoft.com/office/drawing/2014/main" id="{5EF2483F-983D-0E32-2B05-CEFE530DCE51}"/>
                      </a:ext>
                    </a:extLst>
                  </p:cNvPr>
                  <p:cNvCxnSpPr>
                    <a:cxnSpLocks/>
                    <a:stCxn id="3082" idx="0"/>
                    <a:endCxn id="3082" idx="4"/>
                  </p:cNvCxnSpPr>
                  <p:nvPr/>
                </p:nvCxnSpPr>
                <p:spPr>
                  <a:xfrm>
                    <a:off x="7594412" y="1893407"/>
                    <a:ext cx="0" cy="623100"/>
                  </a:xfrm>
                  <a:prstGeom prst="line">
                    <a:avLst/>
                  </a:prstGeom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80" name="직선 연결선 3079">
                    <a:extLst>
                      <a:ext uri="{FF2B5EF4-FFF2-40B4-BE49-F238E27FC236}">
                        <a16:creationId xmlns:a16="http://schemas.microsoft.com/office/drawing/2014/main" id="{D36C3821-89AA-8BB2-4262-8751A15BD40E}"/>
                      </a:ext>
                    </a:extLst>
                  </p:cNvPr>
                  <p:cNvCxnSpPr>
                    <a:cxnSpLocks/>
                    <a:stCxn id="3082" idx="2"/>
                    <a:endCxn id="3082" idx="6"/>
                  </p:cNvCxnSpPr>
                  <p:nvPr/>
                </p:nvCxnSpPr>
                <p:spPr>
                  <a:xfrm>
                    <a:off x="7282862" y="2204957"/>
                    <a:ext cx="623099" cy="0"/>
                  </a:xfrm>
                  <a:prstGeom prst="line">
                    <a:avLst/>
                  </a:prstGeom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081" name="그룹 3080">
                    <a:extLst>
                      <a:ext uri="{FF2B5EF4-FFF2-40B4-BE49-F238E27FC236}">
                        <a16:creationId xmlns:a16="http://schemas.microsoft.com/office/drawing/2014/main" id="{12CCFB84-A650-D5AD-2B24-E674D1876DAC}"/>
                      </a:ext>
                    </a:extLst>
                  </p:cNvPr>
                  <p:cNvGrpSpPr/>
                  <p:nvPr/>
                </p:nvGrpSpPr>
                <p:grpSpPr>
                  <a:xfrm>
                    <a:off x="7282859" y="1893407"/>
                    <a:ext cx="623099" cy="623100"/>
                    <a:chOff x="7282859" y="1893407"/>
                    <a:chExt cx="623099" cy="623100"/>
                  </a:xfrm>
                </p:grpSpPr>
                <p:sp>
                  <p:nvSpPr>
                    <p:cNvPr id="3082" name="타원 3081">
                      <a:extLst>
                        <a:ext uri="{FF2B5EF4-FFF2-40B4-BE49-F238E27FC236}">
                          <a16:creationId xmlns:a16="http://schemas.microsoft.com/office/drawing/2014/main" id="{DAB5CFD6-E6A1-2BBE-6AA9-F03EB325CA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82859" y="1893407"/>
                      <a:ext cx="623099" cy="623100"/>
                    </a:xfrm>
                    <a:prstGeom prst="ellipse">
                      <a:avLst/>
                    </a:prstGeom>
                    <a:noFill/>
                    <a:ln w="57150">
                      <a:solidFill>
                        <a:srgbClr val="DBCA92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3083" name="타원 3082">
                      <a:extLst>
                        <a:ext uri="{FF2B5EF4-FFF2-40B4-BE49-F238E27FC236}">
                          <a16:creationId xmlns:a16="http://schemas.microsoft.com/office/drawing/2014/main" id="{1C5DA391-BDD1-D0C0-D04F-15870A814E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65563" y="1976109"/>
                      <a:ext cx="457696" cy="457697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29000">
                          <a:schemeClr val="bg1">
                            <a:lumMod val="95000"/>
                          </a:schemeClr>
                        </a:gs>
                        <a:gs pos="47000">
                          <a:schemeClr val="bg1">
                            <a:lumMod val="85000"/>
                          </a:schemeClr>
                        </a:gs>
                        <a:gs pos="61000">
                          <a:schemeClr val="bg1">
                            <a:lumMod val="75000"/>
                          </a:schemeClr>
                        </a:gs>
                        <a:gs pos="82000">
                          <a:schemeClr val="bg1">
                            <a:lumMod val="65000"/>
                          </a:schemeClr>
                        </a:gs>
                        <a:gs pos="100000">
                          <a:schemeClr val="tx1">
                            <a:lumMod val="75000"/>
                            <a:lumOff val="25000"/>
                          </a:schemeClr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  <a:ln w="28575"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</p:grpSp>
            </p:grpSp>
            <p:sp>
              <p:nvSpPr>
                <p:cNvPr id="3075" name="원호 3074">
                  <a:extLst>
                    <a:ext uri="{FF2B5EF4-FFF2-40B4-BE49-F238E27FC236}">
                      <a16:creationId xmlns:a16="http://schemas.microsoft.com/office/drawing/2014/main" id="{D3ED4FC8-2755-0DFA-9A21-F29C5A30651F}"/>
                    </a:ext>
                  </a:extLst>
                </p:cNvPr>
                <p:cNvSpPr/>
                <p:nvPr/>
              </p:nvSpPr>
              <p:spPr>
                <a:xfrm rot="2224982">
                  <a:off x="7977867" y="2158149"/>
                  <a:ext cx="497620" cy="425682"/>
                </a:xfrm>
                <a:prstGeom prst="arc">
                  <a:avLst>
                    <a:gd name="adj1" fmla="val 1279510"/>
                    <a:gd name="adj2" fmla="val 10689937"/>
                  </a:avLst>
                </a:prstGeom>
                <a:ln w="38100">
                  <a:solidFill>
                    <a:srgbClr val="DBCA92"/>
                  </a:solidFill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/>
                </a:scene3d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79" name="원호 1278">
                <a:extLst>
                  <a:ext uri="{FF2B5EF4-FFF2-40B4-BE49-F238E27FC236}">
                    <a16:creationId xmlns:a16="http://schemas.microsoft.com/office/drawing/2014/main" id="{231022CA-6638-FD4D-1DD1-86F62383D47C}"/>
                  </a:ext>
                </a:extLst>
              </p:cNvPr>
              <p:cNvSpPr/>
              <p:nvPr/>
            </p:nvSpPr>
            <p:spPr>
              <a:xfrm rot="16200000">
                <a:off x="7883640" y="2179614"/>
                <a:ext cx="523045" cy="457694"/>
              </a:xfrm>
              <a:prstGeom prst="arc">
                <a:avLst>
                  <a:gd name="adj1" fmla="val 6641"/>
                  <a:gd name="adj2" fmla="val 10753994"/>
                </a:avLst>
              </a:prstGeom>
              <a:ln w="38100">
                <a:solidFill>
                  <a:srgbClr val="DBCA92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scene3d>
                <a:camera prst="orthographicFront">
                  <a:rot lat="3000000" lon="0" rev="0"/>
                </a:camera>
                <a:lightRig rig="threePt" dir="t"/>
              </a:scene3d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72" name="원호 3071">
                <a:extLst>
                  <a:ext uri="{FF2B5EF4-FFF2-40B4-BE49-F238E27FC236}">
                    <a16:creationId xmlns:a16="http://schemas.microsoft.com/office/drawing/2014/main" id="{F41EFFE7-9D9C-5F29-1E48-E88E23B0689C}"/>
                  </a:ext>
                </a:extLst>
              </p:cNvPr>
              <p:cNvSpPr/>
              <p:nvPr/>
            </p:nvSpPr>
            <p:spPr>
              <a:xfrm>
                <a:off x="7899853" y="2146939"/>
                <a:ext cx="569897" cy="457694"/>
              </a:xfrm>
              <a:prstGeom prst="arc">
                <a:avLst>
                  <a:gd name="adj1" fmla="val 21471415"/>
                  <a:gd name="adj2" fmla="val 10984499"/>
                </a:avLst>
              </a:prstGeom>
              <a:ln w="38100">
                <a:solidFill>
                  <a:srgbClr val="DBCA92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>
                  <a:rot lat="3000000" lon="0" rev="0"/>
                </a:camera>
                <a:lightRig rig="threePt" dir="t"/>
              </a:scene3d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8F97F257-0ECA-D718-8766-68B0D0749A78}"/>
                </a:ext>
              </a:extLst>
            </p:cNvPr>
            <p:cNvSpPr txBox="1"/>
            <p:nvPr/>
          </p:nvSpPr>
          <p:spPr>
            <a:xfrm>
              <a:off x="5258970" y="6431978"/>
              <a:ext cx="904095" cy="169277"/>
            </a:xfrm>
            <a:prstGeom prst="rect">
              <a:avLst/>
            </a:prstGeom>
            <a:noFill/>
          </p:spPr>
          <p:txBody>
            <a:bodyPr wrap="none" lIns="0" rIns="0" bIns="0" rtlCol="0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rgbClr val="A69C88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[ </a:t>
              </a:r>
              <a:r>
                <a:rPr lang="ko-KR" altLang="en-US" sz="800" dirty="0">
                  <a:solidFill>
                    <a:srgbClr val="A69C88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테두리 분리 후 회전 </a:t>
              </a:r>
              <a:r>
                <a:rPr lang="en-US" altLang="ko-KR" sz="800" dirty="0">
                  <a:solidFill>
                    <a:srgbClr val="A69C88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]</a:t>
              </a:r>
            </a:p>
          </p:txBody>
        </p:sp>
      </p:grp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CB4A9AB5-0A9C-3C30-B233-0B0357F71BF9}"/>
              </a:ext>
            </a:extLst>
          </p:cNvPr>
          <p:cNvCxnSpPr>
            <a:cxnSpLocks/>
          </p:cNvCxnSpPr>
          <p:nvPr/>
        </p:nvCxnSpPr>
        <p:spPr>
          <a:xfrm>
            <a:off x="4813963" y="4577699"/>
            <a:ext cx="0" cy="2127901"/>
          </a:xfrm>
          <a:prstGeom prst="line">
            <a:avLst/>
          </a:prstGeom>
          <a:ln w="3175">
            <a:gradFill flip="none" rotWithShape="1">
              <a:gsLst>
                <a:gs pos="25000">
                  <a:srgbClr val="F6F4D2">
                    <a:alpha val="20000"/>
                    <a:lumMod val="20000"/>
                  </a:srgbClr>
                </a:gs>
                <a:gs pos="0">
                  <a:srgbClr val="F6F4D2">
                    <a:alpha val="0"/>
                    <a:lumMod val="0"/>
                  </a:srgbClr>
                </a:gs>
                <a:gs pos="75000">
                  <a:srgbClr val="F6F4D2">
                    <a:alpha val="20000"/>
                    <a:lumMod val="20000"/>
                  </a:srgbClr>
                </a:gs>
                <a:gs pos="50000">
                  <a:srgbClr val="F6F4D2">
                    <a:alpha val="20000"/>
                    <a:lumMod val="30000"/>
                  </a:srgbClr>
                </a:gs>
                <a:gs pos="100000">
                  <a:srgbClr val="F6F4D2">
                    <a:alpha val="0"/>
                    <a:lumMod val="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>
            <a:extLst>
              <a:ext uri="{FF2B5EF4-FFF2-40B4-BE49-F238E27FC236}">
                <a16:creationId xmlns:a16="http://schemas.microsoft.com/office/drawing/2014/main" id="{8AECCA03-47B6-7114-4CFD-B4D546588001}"/>
              </a:ext>
            </a:extLst>
          </p:cNvPr>
          <p:cNvCxnSpPr>
            <a:cxnSpLocks/>
          </p:cNvCxnSpPr>
          <p:nvPr/>
        </p:nvCxnSpPr>
        <p:spPr>
          <a:xfrm>
            <a:off x="8602001" y="4577699"/>
            <a:ext cx="0" cy="2127901"/>
          </a:xfrm>
          <a:prstGeom prst="line">
            <a:avLst/>
          </a:prstGeom>
          <a:ln w="3175">
            <a:gradFill flip="none" rotWithShape="1">
              <a:gsLst>
                <a:gs pos="25000">
                  <a:srgbClr val="F6F4D2">
                    <a:alpha val="20000"/>
                    <a:lumMod val="20000"/>
                  </a:srgbClr>
                </a:gs>
                <a:gs pos="0">
                  <a:srgbClr val="F6F4D2">
                    <a:alpha val="0"/>
                    <a:lumMod val="0"/>
                  </a:srgbClr>
                </a:gs>
                <a:gs pos="75000">
                  <a:srgbClr val="F6F4D2">
                    <a:alpha val="20000"/>
                    <a:lumMod val="20000"/>
                  </a:srgbClr>
                </a:gs>
                <a:gs pos="50000">
                  <a:srgbClr val="F6F4D2">
                    <a:alpha val="20000"/>
                    <a:lumMod val="30000"/>
                  </a:srgbClr>
                </a:gs>
                <a:gs pos="100000">
                  <a:srgbClr val="F6F4D2">
                    <a:alpha val="0"/>
                    <a:lumMod val="0"/>
                  </a:srgbClr>
                </a:gs>
              </a:gsLst>
              <a:lin ang="162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19" name="그룹 1118">
            <a:extLst>
              <a:ext uri="{FF2B5EF4-FFF2-40B4-BE49-F238E27FC236}">
                <a16:creationId xmlns:a16="http://schemas.microsoft.com/office/drawing/2014/main" id="{BD1FD293-A4E5-1BCF-75D2-78E3B31FE062}"/>
              </a:ext>
            </a:extLst>
          </p:cNvPr>
          <p:cNvGrpSpPr/>
          <p:nvPr/>
        </p:nvGrpSpPr>
        <p:grpSpPr>
          <a:xfrm>
            <a:off x="9057643" y="4845757"/>
            <a:ext cx="2596844" cy="1859843"/>
            <a:chOff x="9126464" y="4845757"/>
            <a:chExt cx="2596844" cy="1859843"/>
          </a:xfrm>
        </p:grpSpPr>
        <p:grpSp>
          <p:nvGrpSpPr>
            <p:cNvPr id="1087" name="그룹 1086">
              <a:extLst>
                <a:ext uri="{FF2B5EF4-FFF2-40B4-BE49-F238E27FC236}">
                  <a16:creationId xmlns:a16="http://schemas.microsoft.com/office/drawing/2014/main" id="{647D31ED-EB2D-EF5E-8F6B-356F53A37737}"/>
                </a:ext>
              </a:extLst>
            </p:cNvPr>
            <p:cNvGrpSpPr/>
            <p:nvPr/>
          </p:nvGrpSpPr>
          <p:grpSpPr>
            <a:xfrm>
              <a:off x="10957192" y="5652513"/>
              <a:ext cx="766116" cy="949287"/>
              <a:chOff x="10564825" y="5652513"/>
              <a:chExt cx="766116" cy="949287"/>
            </a:xfrm>
          </p:grpSpPr>
          <p:grpSp>
            <p:nvGrpSpPr>
              <p:cNvPr id="1086" name="그룹 1085">
                <a:extLst>
                  <a:ext uri="{FF2B5EF4-FFF2-40B4-BE49-F238E27FC236}">
                    <a16:creationId xmlns:a16="http://schemas.microsoft.com/office/drawing/2014/main" id="{EF764841-8F9A-89E0-C4FF-85ECEAC01315}"/>
                  </a:ext>
                </a:extLst>
              </p:cNvPr>
              <p:cNvGrpSpPr/>
              <p:nvPr/>
            </p:nvGrpSpPr>
            <p:grpSpPr>
              <a:xfrm>
                <a:off x="10564825" y="5652513"/>
                <a:ext cx="766116" cy="949287"/>
                <a:chOff x="10564825" y="5652513"/>
                <a:chExt cx="766116" cy="949287"/>
              </a:xfrm>
            </p:grpSpPr>
            <p:grpSp>
              <p:nvGrpSpPr>
                <p:cNvPr id="1028" name="그룹 1027">
                  <a:extLst>
                    <a:ext uri="{FF2B5EF4-FFF2-40B4-BE49-F238E27FC236}">
                      <a16:creationId xmlns:a16="http://schemas.microsoft.com/office/drawing/2014/main" id="{2E6EDCB6-1CA2-5273-8A8E-6494AE857830}"/>
                    </a:ext>
                  </a:extLst>
                </p:cNvPr>
                <p:cNvGrpSpPr/>
                <p:nvPr/>
              </p:nvGrpSpPr>
              <p:grpSpPr>
                <a:xfrm>
                  <a:off x="10564825" y="5652513"/>
                  <a:ext cx="766116" cy="752742"/>
                  <a:chOff x="2557364" y="5536194"/>
                  <a:chExt cx="850676" cy="835826"/>
                </a:xfrm>
              </p:grpSpPr>
              <p:pic>
                <p:nvPicPr>
                  <p:cNvPr id="1029" name="Picture 2">
                    <a:extLst>
                      <a:ext uri="{FF2B5EF4-FFF2-40B4-BE49-F238E27FC236}">
                        <a16:creationId xmlns:a16="http://schemas.microsoft.com/office/drawing/2014/main" id="{5E436DF4-8592-0D32-81AA-A5622F443C39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3298" b="93286" l="9783" r="91033">
                                <a14:foregroundMark x1="17002" y1="66866" x2="16033" y2="69258"/>
                                <a14:foregroundMark x1="19158" y1="44287" x2="19079" y2="48282"/>
                                <a14:foregroundMark x1="15082" y1="45230" x2="9783" y2="60188"/>
                                <a14:foregroundMark x1="30336" y1="84473" x2="32337" y2="90577"/>
                                <a14:foregroundMark x1="18207" y1="47468" x2="18633" y2="48768"/>
                                <a14:foregroundMark x1="85352" y1="64167" x2="86141" y2="66549"/>
                                <a14:foregroundMark x1="77717" y1="41107" x2="78543" y2="43602"/>
                                <a14:foregroundMark x1="84511" y1="50177" x2="87995" y2="63721"/>
                                <a14:foregroundMark x1="89266" y1="56066" x2="88881" y2="63499"/>
                                <a14:foregroundMark x1="85259" y1="73278" x2="75679" y2="84688"/>
                                <a14:foregroundMark x1="88043" y1="66313" x2="87228" y2="69022"/>
                                <a14:foregroundMark x1="88043" y1="69729" x2="87636" y2="71614"/>
                                <a14:foregroundMark x1="87772" y1="69611" x2="86413" y2="71849"/>
                                <a14:foregroundMark x1="46875" y1="93286" x2="46875" y2="93286"/>
                                <a14:foregroundMark x1="51223" y1="29682" x2="53804" y2="30389"/>
                                <a14:foregroundMark x1="60326" y1="31213" x2="58696" y2="31567"/>
                                <a14:backgroundMark x1="46603" y1="8245" x2="47283" y2="7303"/>
                                <a14:backgroundMark x1="47690" y1="7303" x2="45788" y2="12485"/>
                                <a14:backgroundMark x1="43750" y1="8363" x2="43614" y2="10836"/>
                                <a14:backgroundMark x1="44565" y1="8598" x2="50679" y2="9776"/>
                                <a14:backgroundMark x1="52582" y1="8716" x2="57065" y2="11190"/>
                                <a14:backgroundMark x1="52038" y1="8834" x2="52174" y2="12956"/>
                                <a14:backgroundMark x1="52989" y1="7420" x2="56250" y2="7656"/>
                                <a14:backgroundMark x1="53940" y1="5771" x2="56250" y2="9305"/>
                                <a14:backgroundMark x1="45109" y1="2709" x2="38315" y2="6007"/>
                                <a14:backgroundMark x1="87658" y1="72372" x2="87228" y2="73734"/>
                                <a14:backgroundMark x1="88619" y1="69330" x2="88471" y2="69798"/>
                                <a14:backgroundMark x1="90353" y1="63840" x2="89472" y2="66630"/>
                                <a14:backgroundMark x1="86957" y1="76443" x2="89266" y2="73734"/>
                                <a14:backgroundMark x1="91848" y1="60777" x2="90489" y2="68080"/>
                                <a14:backgroundMark x1="65897" y1="353" x2="41168" y2="11425"/>
                                <a14:backgroundMark x1="38723" y1="2827" x2="40217" y2="13310"/>
                                <a14:backgroundMark x1="48098" y1="2002" x2="38043" y2="11661"/>
                                <a14:backgroundMark x1="39402" y1="7892" x2="68207" y2="5300"/>
                                <a14:backgroundMark x1="45924" y1="2591" x2="64130" y2="7067"/>
                                <a14:backgroundMark x1="46603" y1="2827" x2="64130" y2="10954"/>
                                <a14:backgroundMark x1="37772" y1="9069" x2="63995" y2="16372"/>
                                <a14:backgroundMark x1="35326" y1="15783" x2="63043" y2="14959"/>
                                <a14:backgroundMark x1="39946" y1="18021" x2="67120" y2="19081"/>
                                <a14:backgroundMark x1="49728" y1="20141" x2="59647" y2="19670"/>
                                <a14:backgroundMark x1="46196" y1="22615" x2="60054" y2="19906"/>
                                <a14:backgroundMark x1="44293" y1="21437" x2="63723" y2="19552"/>
                                <a14:backgroundMark x1="43478" y1="21555" x2="56929" y2="21790"/>
                                <a14:backgroundMark x1="56929" y1="13310" x2="50543" y2="23675"/>
                                <a14:backgroundMark x1="49592" y1="47585" x2="38179" y2="71614"/>
                                <a14:backgroundMark x1="52446" y1="39929" x2="49321" y2="68669"/>
                                <a14:backgroundMark x1="25000" y1="52650" x2="65082" y2="54064"/>
                                <a14:backgroundMark x1="26223" y1="54299" x2="55707" y2="51826"/>
                                <a14:backgroundMark x1="26902" y1="56655" x2="64946" y2="57479"/>
                                <a14:backgroundMark x1="30978" y1="61013" x2="68750" y2="58422"/>
                                <a14:backgroundMark x1="28397" y1="63015" x2="69022" y2="60542"/>
                                <a14:backgroundMark x1="24321" y1="59953" x2="70380" y2="62898"/>
                                <a14:backgroundMark x1="43478" y1="50177" x2="45380" y2="73498"/>
                                <a14:backgroundMark x1="26223" y1="53475" x2="32745" y2="76443"/>
                                <a14:backgroundMark x1="30027" y1="57479" x2="45380" y2="80801"/>
                                <a14:backgroundMark x1="17799" y1="57244" x2="26902" y2="76561"/>
                                <a14:backgroundMark x1="20245" y1="58893" x2="36277" y2="74676"/>
                                <a14:backgroundMark x1="20652" y1="57479" x2="28804" y2="74558"/>
                                <a14:backgroundMark x1="18478" y1="58657" x2="25543" y2="73027"/>
                                <a14:backgroundMark x1="25951" y1="52886" x2="37092" y2="73852"/>
                                <a14:backgroundMark x1="34375" y1="47468" x2="40353" y2="62898"/>
                                <a14:backgroundMark x1="36277" y1="42403" x2="41576" y2="61366"/>
                                <a14:backgroundMark x1="44973" y1="41578" x2="34647" y2="54770"/>
                                <a14:backgroundMark x1="34375" y1="43934" x2="56250" y2="38869"/>
                                <a14:backgroundMark x1="43071" y1="39458" x2="54348" y2="41225"/>
                                <a14:backgroundMark x1="44022" y1="37809" x2="59375" y2="38869"/>
                                <a14:backgroundMark x1="48098" y1="37809" x2="64130" y2="42049"/>
                                <a14:backgroundMark x1="64130" y1="42049" x2="73098" y2="49941"/>
                                <a14:backgroundMark x1="67527" y1="45347" x2="73777" y2="57008"/>
                                <a14:backgroundMark x1="73505" y1="51237" x2="73370" y2="64547"/>
                                <a14:backgroundMark x1="63723" y1="46172" x2="61957" y2="62662"/>
                                <a14:backgroundMark x1="68478" y1="51826" x2="68207" y2="66549"/>
                                <a14:backgroundMark x1="66848" y1="49706" x2="71196" y2="64900"/>
                                <a14:backgroundMark x1="73777" y1="56419" x2="74457" y2="71143"/>
                                <a14:backgroundMark x1="74049" y1="61955" x2="66168" y2="72203"/>
                                <a14:backgroundMark x1="69293" y1="68080" x2="55707" y2="79505"/>
                                <a14:backgroundMark x1="69429" y1="71849" x2="57473" y2="81154"/>
                                <a14:backgroundMark x1="67120" y1="75147" x2="47418" y2="83628"/>
                                <a14:backgroundMark x1="68071" y1="66784" x2="50543" y2="75383"/>
                                <a14:backgroundMark x1="44293" y1="36985" x2="42120" y2="36985"/>
                                <a14:backgroundMark x1="30299" y1="44523" x2="20652" y2="59953"/>
                                <a14:backgroundMark x1="25000" y1="45819" x2="20924" y2="55948"/>
                                <a14:backgroundMark x1="20245" y1="49706" x2="17799" y2="60306"/>
                                <a14:backgroundMark x1="19429" y1="56419" x2="19429" y2="67845"/>
                                <a14:backgroundMark x1="18071" y1="63722" x2="20924" y2="70082"/>
                                <a14:backgroundMark x1="24592" y1="71967" x2="35326" y2="83628"/>
                                <a14:backgroundMark x1="27174" y1="79034" x2="44429" y2="84923"/>
                                <a14:backgroundMark x1="26495" y1="77856" x2="33424" y2="84452"/>
                                <a14:backgroundMark x1="21875" y1="61955" x2="23777" y2="71849"/>
                                <a14:backgroundMark x1="19973" y1="63486" x2="20652" y2="72438"/>
                                <a14:backgroundMark x1="18750" y1="65135" x2="19701" y2="68316"/>
                                <a14:backgroundMark x1="21467" y1="57244" x2="30027" y2="42874"/>
                                <a14:backgroundMark x1="19701" y1="51237" x2="33424" y2="41814"/>
                                <a14:backgroundMark x1="29755" y1="44287" x2="23098" y2="51001"/>
                                <a14:backgroundMark x1="26902" y1="45583" x2="23098" y2="49941"/>
                                <a14:backgroundMark x1="28668" y1="44759" x2="18342" y2="51826"/>
                                <a14:backgroundMark x1="26766" y1="43110" x2="17799" y2="52886"/>
                                <a14:backgroundMark x1="35054" y1="36985" x2="54076" y2="31567"/>
                                <a14:backgroundMark x1="45652" y1="34158" x2="65082" y2="34982"/>
                                <a14:backgroundMark x1="50000" y1="33451" x2="59375" y2="38869"/>
                                <a14:backgroundMark x1="63043" y1="37220" x2="75000" y2="47468"/>
                                <a14:backgroundMark x1="66848" y1="38516" x2="75408" y2="46172"/>
                                <a14:backgroundMark x1="66304" y1="38869" x2="77582" y2="55595"/>
                                <a14:backgroundMark x1="76223" y1="46643" x2="80571" y2="60306"/>
                                <a14:backgroundMark x1="77446" y1="47821" x2="79620" y2="61955"/>
                                <a14:backgroundMark x1="82201" y1="53239" x2="80027" y2="65371"/>
                                <a14:backgroundMark x1="81522" y1="67020" x2="75272" y2="75147"/>
                                <a14:backgroundMark x1="77446" y1="70318" x2="67527" y2="81390"/>
                                <a14:backgroundMark x1="74049" y1="77621" x2="60054" y2="85395"/>
                                <a14:backgroundMark x1="59918" y1="84452" x2="43750" y2="85512"/>
                                <a14:backgroundMark x1="44973" y1="85395" x2="58832" y2="85395"/>
                                <a14:backgroundMark x1="50272" y1="86808" x2="44022" y2="86337"/>
                                <a14:backgroundMark x1="43071" y1="85984" x2="53397" y2="85984"/>
                                <a14:backgroundMark x1="79348" y1="47821" x2="81658" y2="59482"/>
                                <a14:backgroundMark x1="75951" y1="43463" x2="79755" y2="51001"/>
                                <a14:backgroundMark x1="78397" y1="46996" x2="80707" y2="56655"/>
                                <a14:backgroundMark x1="80571" y1="58893" x2="81250" y2="62191"/>
                                <a14:backgroundMark x1="83832" y1="58657" x2="83152" y2="63840"/>
                                <a14:backgroundMark x1="82745" y1="57833" x2="82201" y2="66196"/>
                                <a14:backgroundMark x1="84103" y1="59717" x2="82745" y2="65135"/>
                                <a14:backgroundMark x1="45924" y1="33098" x2="68071" y2="3804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741" t="24894" r="8693" b="4778"/>
                  <a:stretch/>
                </p:blipFill>
                <p:spPr bwMode="auto">
                  <a:xfrm>
                    <a:off x="2557364" y="5536194"/>
                    <a:ext cx="850676" cy="835826"/>
                  </a:xfrm>
                  <a:prstGeom prst="ellipse">
                    <a:avLst/>
                  </a:prstGeom>
                  <a:noFill/>
                  <a:effectLst>
                    <a:softEdge rad="0"/>
                  </a:effectLst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grpSp>
                <p:nvGrpSpPr>
                  <p:cNvPr id="1030" name="그룹 1029">
                    <a:extLst>
                      <a:ext uri="{FF2B5EF4-FFF2-40B4-BE49-F238E27FC236}">
                        <a16:creationId xmlns:a16="http://schemas.microsoft.com/office/drawing/2014/main" id="{CB7BE19B-E73E-7D91-80DA-0CC3B0AE34B3}"/>
                      </a:ext>
                    </a:extLst>
                  </p:cNvPr>
                  <p:cNvGrpSpPr/>
                  <p:nvPr/>
                </p:nvGrpSpPr>
                <p:grpSpPr>
                  <a:xfrm>
                    <a:off x="2592211" y="5560204"/>
                    <a:ext cx="785932" cy="785933"/>
                    <a:chOff x="2592211" y="4527198"/>
                    <a:chExt cx="785932" cy="785933"/>
                  </a:xfrm>
                </p:grpSpPr>
                <p:sp>
                  <p:nvSpPr>
                    <p:cNvPr id="1033" name="자유형: 도형 1032">
                      <a:extLst>
                        <a:ext uri="{FF2B5EF4-FFF2-40B4-BE49-F238E27FC236}">
                          <a16:creationId xmlns:a16="http://schemas.microsoft.com/office/drawing/2014/main" id="{87C438C4-6B90-6E13-238D-2E7D9238605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618369" y="4527198"/>
                      <a:ext cx="366076" cy="254990"/>
                    </a:xfrm>
                    <a:custGeom>
                      <a:avLst/>
                      <a:gdLst>
                        <a:gd name="connsiteX0" fmla="*/ 365726 w 366076"/>
                        <a:gd name="connsiteY0" fmla="*/ 0 h 254990"/>
                        <a:gd name="connsiteX1" fmla="*/ 366076 w 366076"/>
                        <a:gd name="connsiteY1" fmla="*/ 35 h 254990"/>
                        <a:gd name="connsiteX2" fmla="*/ 366076 w 366076"/>
                        <a:gd name="connsiteY2" fmla="*/ 254990 h 254990"/>
                        <a:gd name="connsiteX3" fmla="*/ 0 w 366076"/>
                        <a:gd name="connsiteY3" fmla="*/ 254990 h 254990"/>
                        <a:gd name="connsiteX4" fmla="*/ 4638 w 366076"/>
                        <a:gd name="connsiteY4" fmla="*/ 240006 h 254990"/>
                        <a:gd name="connsiteX5" fmla="*/ 365726 w 366076"/>
                        <a:gd name="connsiteY5" fmla="*/ 0 h 254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66076" h="254990">
                          <a:moveTo>
                            <a:pt x="365726" y="0"/>
                          </a:moveTo>
                          <a:lnTo>
                            <a:pt x="366076" y="35"/>
                          </a:lnTo>
                          <a:lnTo>
                            <a:pt x="366076" y="254990"/>
                          </a:lnTo>
                          <a:lnTo>
                            <a:pt x="0" y="254990"/>
                          </a:lnTo>
                          <a:lnTo>
                            <a:pt x="4638" y="240006"/>
                          </a:lnTo>
                          <a:cubicBezTo>
                            <a:pt x="64130" y="98965"/>
                            <a:pt x="203402" y="0"/>
                            <a:pt x="365726" y="0"/>
                          </a:cubicBezTo>
                          <a:close/>
                        </a:path>
                      </a:pathLst>
                    </a:custGeom>
                    <a:blipFill dpi="0" rotWithShape="0">
                      <a:blip r:embed="rId9">
                        <a:duotone>
                          <a:prstClr val="black"/>
                          <a:schemeClr val="tx2">
                            <a:tint val="45000"/>
                            <a:satMod val="400000"/>
                          </a:scheme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0">
                                <a14:imgEffect>
                                  <a14:brightnessContrast contrast="-40000"/>
                                </a14:imgEffect>
                              </a14:imgLayer>
                            </a14:imgProps>
                          </a:ext>
                        </a:extLst>
                      </a:blip>
                      <a:srcRect/>
                      <a:tile tx="0" ty="0" sx="50000" sy="100000" flip="none" algn="tl"/>
                    </a:blipFill>
                    <a:ln w="1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034" name="자유형: 도형 1033">
                      <a:extLst>
                        <a:ext uri="{FF2B5EF4-FFF2-40B4-BE49-F238E27FC236}">
                          <a16:creationId xmlns:a16="http://schemas.microsoft.com/office/drawing/2014/main" id="{2EACECF4-16FF-D1E7-F103-A2A615E29FF5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592211" y="4782188"/>
                      <a:ext cx="392234" cy="530943"/>
                    </a:xfrm>
                    <a:custGeom>
                      <a:avLst/>
                      <a:gdLst>
                        <a:gd name="connsiteX0" fmla="*/ 26158 w 392234"/>
                        <a:gd name="connsiteY0" fmla="*/ 0 h 530943"/>
                        <a:gd name="connsiteX1" fmla="*/ 392234 w 392234"/>
                        <a:gd name="connsiteY1" fmla="*/ 0 h 530943"/>
                        <a:gd name="connsiteX2" fmla="*/ 392234 w 392234"/>
                        <a:gd name="connsiteY2" fmla="*/ 530908 h 530943"/>
                        <a:gd name="connsiteX3" fmla="*/ 391884 w 392234"/>
                        <a:gd name="connsiteY3" fmla="*/ 530943 h 530943"/>
                        <a:gd name="connsiteX4" fmla="*/ 0 w 392234"/>
                        <a:gd name="connsiteY4" fmla="*/ 137977 h 530943"/>
                        <a:gd name="connsiteX5" fmla="*/ 7962 w 392234"/>
                        <a:gd name="connsiteY5" fmla="*/ 58780 h 530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92234" h="530943">
                          <a:moveTo>
                            <a:pt x="26158" y="0"/>
                          </a:moveTo>
                          <a:lnTo>
                            <a:pt x="392234" y="0"/>
                          </a:lnTo>
                          <a:lnTo>
                            <a:pt x="392234" y="530908"/>
                          </a:lnTo>
                          <a:lnTo>
                            <a:pt x="391884" y="530943"/>
                          </a:lnTo>
                          <a:cubicBezTo>
                            <a:pt x="175452" y="530943"/>
                            <a:pt x="0" y="355006"/>
                            <a:pt x="0" y="137977"/>
                          </a:cubicBezTo>
                          <a:cubicBezTo>
                            <a:pt x="0" y="110848"/>
                            <a:pt x="2742" y="84361"/>
                            <a:pt x="7962" y="58780"/>
                          </a:cubicBezTo>
                          <a:close/>
                        </a:path>
                      </a:pathLst>
                    </a:custGeom>
                    <a:blipFill dpi="0" rotWithShape="0">
                      <a:blip r:embed="rId11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0">
                                <a14:imgEffect>
                                  <a14:brightnessContrast bright="-40000" contrast="40000"/>
                                </a14:imgEffect>
                              </a14:imgLayer>
                            </a14:imgProps>
                          </a:ext>
                        </a:extLst>
                      </a:blip>
                      <a:srcRect/>
                      <a:tile tx="0" ty="0" sx="50000" sy="100000" flip="none" algn="tl"/>
                    </a:blipFill>
                    <a:ln w="6350">
                      <a:solidFill>
                        <a:srgbClr val="F6F4D2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035" name="자유형: 도형 1034">
                      <a:extLst>
                        <a:ext uri="{FF2B5EF4-FFF2-40B4-BE49-F238E27FC236}">
                          <a16:creationId xmlns:a16="http://schemas.microsoft.com/office/drawing/2014/main" id="{C60C1F83-502D-73C5-49FC-A9FFEEF7F71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flipH="1">
                      <a:off x="2985909" y="4527198"/>
                      <a:ext cx="366076" cy="254990"/>
                    </a:xfrm>
                    <a:custGeom>
                      <a:avLst/>
                      <a:gdLst>
                        <a:gd name="connsiteX0" fmla="*/ 365726 w 366076"/>
                        <a:gd name="connsiteY0" fmla="*/ 0 h 254990"/>
                        <a:gd name="connsiteX1" fmla="*/ 366076 w 366076"/>
                        <a:gd name="connsiteY1" fmla="*/ 35 h 254990"/>
                        <a:gd name="connsiteX2" fmla="*/ 366076 w 366076"/>
                        <a:gd name="connsiteY2" fmla="*/ 254990 h 254990"/>
                        <a:gd name="connsiteX3" fmla="*/ 0 w 366076"/>
                        <a:gd name="connsiteY3" fmla="*/ 254990 h 254990"/>
                        <a:gd name="connsiteX4" fmla="*/ 4638 w 366076"/>
                        <a:gd name="connsiteY4" fmla="*/ 240006 h 254990"/>
                        <a:gd name="connsiteX5" fmla="*/ 365726 w 366076"/>
                        <a:gd name="connsiteY5" fmla="*/ 0 h 2549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66076" h="254990">
                          <a:moveTo>
                            <a:pt x="365726" y="0"/>
                          </a:moveTo>
                          <a:lnTo>
                            <a:pt x="366076" y="35"/>
                          </a:lnTo>
                          <a:lnTo>
                            <a:pt x="366076" y="254990"/>
                          </a:lnTo>
                          <a:lnTo>
                            <a:pt x="0" y="254990"/>
                          </a:lnTo>
                          <a:lnTo>
                            <a:pt x="4638" y="240006"/>
                          </a:lnTo>
                          <a:cubicBezTo>
                            <a:pt x="64130" y="98965"/>
                            <a:pt x="203402" y="0"/>
                            <a:pt x="365726" y="0"/>
                          </a:cubicBezTo>
                          <a:close/>
                        </a:path>
                      </a:pathLst>
                    </a:custGeom>
                    <a:blipFill dpi="0" rotWithShape="0">
                      <a:blip r:embed="rId9">
                        <a:duotone>
                          <a:prstClr val="black"/>
                          <a:schemeClr val="tx2">
                            <a:tint val="45000"/>
                            <a:satMod val="400000"/>
                          </a:schemeClr>
                        </a:duoton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0">
                                <a14:imgEffect>
                                  <a14:brightnessContrast contrast="-40000"/>
                                </a14:imgEffect>
                              </a14:imgLayer>
                            </a14:imgProps>
                          </a:ext>
                        </a:extLst>
                      </a:blip>
                      <a:srcRect/>
                      <a:tile tx="0" ty="0" sx="50000" sy="100000" flip="none" algn="tl"/>
                    </a:blipFill>
                    <a:ln w="127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036" name="자유형: 도형 1035">
                      <a:extLst>
                        <a:ext uri="{FF2B5EF4-FFF2-40B4-BE49-F238E27FC236}">
                          <a16:creationId xmlns:a16="http://schemas.microsoft.com/office/drawing/2014/main" id="{26B207CA-C97A-FF73-A46D-2856F9768F23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flipH="1">
                      <a:off x="2985909" y="4782188"/>
                      <a:ext cx="392234" cy="530943"/>
                    </a:xfrm>
                    <a:custGeom>
                      <a:avLst/>
                      <a:gdLst>
                        <a:gd name="connsiteX0" fmla="*/ 26158 w 392234"/>
                        <a:gd name="connsiteY0" fmla="*/ 0 h 530943"/>
                        <a:gd name="connsiteX1" fmla="*/ 392234 w 392234"/>
                        <a:gd name="connsiteY1" fmla="*/ 0 h 530943"/>
                        <a:gd name="connsiteX2" fmla="*/ 392234 w 392234"/>
                        <a:gd name="connsiteY2" fmla="*/ 530908 h 530943"/>
                        <a:gd name="connsiteX3" fmla="*/ 391884 w 392234"/>
                        <a:gd name="connsiteY3" fmla="*/ 530943 h 530943"/>
                        <a:gd name="connsiteX4" fmla="*/ 0 w 392234"/>
                        <a:gd name="connsiteY4" fmla="*/ 137977 h 530943"/>
                        <a:gd name="connsiteX5" fmla="*/ 7962 w 392234"/>
                        <a:gd name="connsiteY5" fmla="*/ 58780 h 5309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92234" h="530943">
                          <a:moveTo>
                            <a:pt x="26158" y="0"/>
                          </a:moveTo>
                          <a:lnTo>
                            <a:pt x="392234" y="0"/>
                          </a:lnTo>
                          <a:lnTo>
                            <a:pt x="392234" y="530908"/>
                          </a:lnTo>
                          <a:lnTo>
                            <a:pt x="391884" y="530943"/>
                          </a:lnTo>
                          <a:cubicBezTo>
                            <a:pt x="175452" y="530943"/>
                            <a:pt x="0" y="355006"/>
                            <a:pt x="0" y="137977"/>
                          </a:cubicBezTo>
                          <a:cubicBezTo>
                            <a:pt x="0" y="110848"/>
                            <a:pt x="2742" y="84361"/>
                            <a:pt x="7962" y="58780"/>
                          </a:cubicBezTo>
                          <a:close/>
                        </a:path>
                      </a:pathLst>
                    </a:custGeom>
                    <a:blipFill dpi="0" rotWithShape="0">
                      <a:blip r:embed="rId11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0">
                                <a14:imgEffect>
                                  <a14:brightnessContrast bright="-40000" contrast="40000"/>
                                </a14:imgEffect>
                              </a14:imgLayer>
                            </a14:imgProps>
                          </a:ext>
                        </a:extLst>
                      </a:blip>
                      <a:srcRect/>
                      <a:tile tx="0" ty="0" sx="50000" sy="100000" flip="none" algn="tl"/>
                    </a:blipFill>
                    <a:ln w="6350">
                      <a:solidFill>
                        <a:srgbClr val="F6F4D2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</p:grpSp>
            <p:sp>
              <p:nvSpPr>
                <p:cNvPr id="1054" name="TextBox 1053">
                  <a:extLst>
                    <a:ext uri="{FF2B5EF4-FFF2-40B4-BE49-F238E27FC236}">
                      <a16:creationId xmlns:a16="http://schemas.microsoft.com/office/drawing/2014/main" id="{22944957-84F2-EE34-FDD7-91D64BEE7AB5}"/>
                    </a:ext>
                  </a:extLst>
                </p:cNvPr>
                <p:cNvSpPr txBox="1"/>
                <p:nvPr/>
              </p:nvSpPr>
              <p:spPr>
                <a:xfrm>
                  <a:off x="10653732" y="6431432"/>
                  <a:ext cx="588302" cy="170368"/>
                </a:xfrm>
                <a:prstGeom prst="rect">
                  <a:avLst/>
                </a:prstGeom>
                <a:noFill/>
              </p:spPr>
              <p:txBody>
                <a:bodyPr wrap="none" lIns="0" tIns="46800" rIns="0" bIns="0" rtlCol="0" anchor="ctr">
                  <a:spAutoFit/>
                </a:bodyPr>
                <a:lstStyle/>
                <a:p>
                  <a:pPr algn="ctr"/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[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게이지 감소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]</a:t>
                  </a:r>
                </a:p>
              </p:txBody>
            </p:sp>
          </p:grpSp>
          <p:cxnSp>
            <p:nvCxnSpPr>
              <p:cNvPr id="1038" name="직선 화살표 연결선 1037">
                <a:extLst>
                  <a:ext uri="{FF2B5EF4-FFF2-40B4-BE49-F238E27FC236}">
                    <a16:creationId xmlns:a16="http://schemas.microsoft.com/office/drawing/2014/main" id="{C6C0A757-DAB5-CEBB-EEC5-D9F2195E00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07265" y="5734969"/>
                <a:ext cx="0" cy="407893"/>
              </a:xfrm>
              <a:prstGeom prst="straightConnector1">
                <a:avLst/>
              </a:prstGeom>
              <a:ln w="9525">
                <a:solidFill>
                  <a:srgbClr val="FF000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7" name="그룹 1116">
              <a:extLst>
                <a:ext uri="{FF2B5EF4-FFF2-40B4-BE49-F238E27FC236}">
                  <a16:creationId xmlns:a16="http://schemas.microsoft.com/office/drawing/2014/main" id="{4F8F590B-DE66-7122-BFE8-C6DC628C4F53}"/>
                </a:ext>
              </a:extLst>
            </p:cNvPr>
            <p:cNvGrpSpPr/>
            <p:nvPr/>
          </p:nvGrpSpPr>
          <p:grpSpPr>
            <a:xfrm>
              <a:off x="9126464" y="4845757"/>
              <a:ext cx="2112187" cy="1859843"/>
              <a:chOff x="9126464" y="4846245"/>
              <a:chExt cx="2112187" cy="1859843"/>
            </a:xfrm>
          </p:grpSpPr>
          <p:grpSp>
            <p:nvGrpSpPr>
              <p:cNvPr id="1082" name="그룹 1081">
                <a:extLst>
                  <a:ext uri="{FF2B5EF4-FFF2-40B4-BE49-F238E27FC236}">
                    <a16:creationId xmlns:a16="http://schemas.microsoft.com/office/drawing/2014/main" id="{654907CB-0F3E-3AC6-3797-920A33941E2E}"/>
                  </a:ext>
                </a:extLst>
              </p:cNvPr>
              <p:cNvGrpSpPr/>
              <p:nvPr/>
            </p:nvGrpSpPr>
            <p:grpSpPr>
              <a:xfrm>
                <a:off x="9126464" y="5224455"/>
                <a:ext cx="1180800" cy="1180800"/>
                <a:chOff x="9102083" y="5104287"/>
                <a:chExt cx="1191600" cy="1191600"/>
              </a:xfrm>
            </p:grpSpPr>
            <p:pic>
              <p:nvPicPr>
                <p:cNvPr id="126" name="Picture 2">
                  <a:extLst>
                    <a:ext uri="{FF2B5EF4-FFF2-40B4-BE49-F238E27FC236}">
                      <a16:creationId xmlns:a16="http://schemas.microsoft.com/office/drawing/2014/main" id="{8431BD71-6617-E8AC-FA24-E2FB7D67957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298" b="93286" l="9783" r="91033">
                              <a14:foregroundMark x1="17002" y1="66866" x2="16033" y2="69258"/>
                              <a14:foregroundMark x1="19158" y1="44287" x2="19079" y2="48282"/>
                              <a14:foregroundMark x1="15082" y1="45230" x2="9783" y2="60188"/>
                              <a14:foregroundMark x1="30336" y1="84473" x2="32337" y2="90577"/>
                              <a14:foregroundMark x1="18207" y1="47468" x2="18633" y2="48768"/>
                              <a14:foregroundMark x1="85352" y1="64167" x2="86141" y2="66549"/>
                              <a14:foregroundMark x1="77717" y1="41107" x2="78543" y2="43602"/>
                              <a14:foregroundMark x1="84511" y1="50177" x2="87995" y2="63721"/>
                              <a14:foregroundMark x1="89266" y1="56066" x2="88881" y2="63499"/>
                              <a14:foregroundMark x1="85259" y1="73278" x2="75679" y2="84688"/>
                              <a14:foregroundMark x1="88043" y1="66313" x2="87228" y2="69022"/>
                              <a14:foregroundMark x1="88043" y1="69729" x2="87636" y2="71614"/>
                              <a14:foregroundMark x1="87772" y1="69611" x2="86413" y2="71849"/>
                              <a14:foregroundMark x1="46875" y1="93286" x2="46875" y2="93286"/>
                              <a14:foregroundMark x1="51223" y1="29682" x2="53804" y2="30389"/>
                              <a14:foregroundMark x1="60326" y1="31213" x2="58696" y2="31567"/>
                              <a14:backgroundMark x1="46603" y1="8245" x2="47283" y2="7303"/>
                              <a14:backgroundMark x1="47690" y1="7303" x2="45788" y2="12485"/>
                              <a14:backgroundMark x1="43750" y1="8363" x2="43614" y2="10836"/>
                              <a14:backgroundMark x1="44565" y1="8598" x2="50679" y2="9776"/>
                              <a14:backgroundMark x1="52582" y1="8716" x2="57065" y2="11190"/>
                              <a14:backgroundMark x1="52038" y1="8834" x2="52174" y2="12956"/>
                              <a14:backgroundMark x1="52989" y1="7420" x2="56250" y2="7656"/>
                              <a14:backgroundMark x1="53940" y1="5771" x2="56250" y2="9305"/>
                              <a14:backgroundMark x1="45109" y1="2709" x2="38315" y2="6007"/>
                              <a14:backgroundMark x1="87658" y1="72372" x2="87228" y2="73734"/>
                              <a14:backgroundMark x1="88619" y1="69330" x2="88471" y2="69798"/>
                              <a14:backgroundMark x1="90353" y1="63840" x2="89472" y2="66630"/>
                              <a14:backgroundMark x1="86957" y1="76443" x2="89266" y2="73734"/>
                              <a14:backgroundMark x1="91848" y1="60777" x2="90489" y2="68080"/>
                              <a14:backgroundMark x1="65897" y1="353" x2="41168" y2="11425"/>
                              <a14:backgroundMark x1="38723" y1="2827" x2="40217" y2="13310"/>
                              <a14:backgroundMark x1="48098" y1="2002" x2="38043" y2="11661"/>
                              <a14:backgroundMark x1="39402" y1="7892" x2="68207" y2="5300"/>
                              <a14:backgroundMark x1="45924" y1="2591" x2="64130" y2="7067"/>
                              <a14:backgroundMark x1="46603" y1="2827" x2="64130" y2="10954"/>
                              <a14:backgroundMark x1="37772" y1="9069" x2="63995" y2="16372"/>
                              <a14:backgroundMark x1="35326" y1="15783" x2="63043" y2="14959"/>
                              <a14:backgroundMark x1="39946" y1="18021" x2="67120" y2="19081"/>
                              <a14:backgroundMark x1="49728" y1="20141" x2="59647" y2="19670"/>
                              <a14:backgroundMark x1="46196" y1="22615" x2="60054" y2="19906"/>
                              <a14:backgroundMark x1="44293" y1="21437" x2="63723" y2="19552"/>
                              <a14:backgroundMark x1="43478" y1="21555" x2="56929" y2="21790"/>
                              <a14:backgroundMark x1="56929" y1="13310" x2="50543" y2="23675"/>
                              <a14:backgroundMark x1="49592" y1="47585" x2="38179" y2="71614"/>
                              <a14:backgroundMark x1="52446" y1="39929" x2="49321" y2="68669"/>
                              <a14:backgroundMark x1="25000" y1="52650" x2="65082" y2="54064"/>
                              <a14:backgroundMark x1="26223" y1="54299" x2="55707" y2="51826"/>
                              <a14:backgroundMark x1="26902" y1="56655" x2="64946" y2="57479"/>
                              <a14:backgroundMark x1="30978" y1="61013" x2="68750" y2="58422"/>
                              <a14:backgroundMark x1="28397" y1="63015" x2="69022" y2="60542"/>
                              <a14:backgroundMark x1="24321" y1="59953" x2="70380" y2="62898"/>
                              <a14:backgroundMark x1="43478" y1="50177" x2="45380" y2="73498"/>
                              <a14:backgroundMark x1="26223" y1="53475" x2="32745" y2="76443"/>
                              <a14:backgroundMark x1="30027" y1="57479" x2="45380" y2="80801"/>
                              <a14:backgroundMark x1="17799" y1="57244" x2="26902" y2="76561"/>
                              <a14:backgroundMark x1="20245" y1="58893" x2="36277" y2="74676"/>
                              <a14:backgroundMark x1="20652" y1="57479" x2="28804" y2="74558"/>
                              <a14:backgroundMark x1="18478" y1="58657" x2="25543" y2="73027"/>
                              <a14:backgroundMark x1="25951" y1="52886" x2="37092" y2="73852"/>
                              <a14:backgroundMark x1="34375" y1="47468" x2="40353" y2="62898"/>
                              <a14:backgroundMark x1="36277" y1="42403" x2="41576" y2="61366"/>
                              <a14:backgroundMark x1="44973" y1="41578" x2="34647" y2="54770"/>
                              <a14:backgroundMark x1="34375" y1="43934" x2="56250" y2="38869"/>
                              <a14:backgroundMark x1="43071" y1="39458" x2="54348" y2="41225"/>
                              <a14:backgroundMark x1="44022" y1="37809" x2="59375" y2="38869"/>
                              <a14:backgroundMark x1="48098" y1="37809" x2="64130" y2="42049"/>
                              <a14:backgroundMark x1="64130" y1="42049" x2="73098" y2="49941"/>
                              <a14:backgroundMark x1="67527" y1="45347" x2="73777" y2="57008"/>
                              <a14:backgroundMark x1="73505" y1="51237" x2="73370" y2="64547"/>
                              <a14:backgroundMark x1="63723" y1="46172" x2="61957" y2="62662"/>
                              <a14:backgroundMark x1="68478" y1="51826" x2="68207" y2="66549"/>
                              <a14:backgroundMark x1="66848" y1="49706" x2="71196" y2="64900"/>
                              <a14:backgroundMark x1="73777" y1="56419" x2="74457" y2="71143"/>
                              <a14:backgroundMark x1="74049" y1="61955" x2="66168" y2="72203"/>
                              <a14:backgroundMark x1="69293" y1="68080" x2="55707" y2="79505"/>
                              <a14:backgroundMark x1="69429" y1="71849" x2="57473" y2="81154"/>
                              <a14:backgroundMark x1="67120" y1="75147" x2="47418" y2="83628"/>
                              <a14:backgroundMark x1="68071" y1="66784" x2="50543" y2="75383"/>
                              <a14:backgroundMark x1="44293" y1="36985" x2="42120" y2="36985"/>
                              <a14:backgroundMark x1="30299" y1="44523" x2="20652" y2="59953"/>
                              <a14:backgroundMark x1="25000" y1="45819" x2="20924" y2="55948"/>
                              <a14:backgroundMark x1="20245" y1="49706" x2="17799" y2="60306"/>
                              <a14:backgroundMark x1="19429" y1="56419" x2="19429" y2="67845"/>
                              <a14:backgroundMark x1="18071" y1="63722" x2="20924" y2="70082"/>
                              <a14:backgroundMark x1="24592" y1="71967" x2="35326" y2="83628"/>
                              <a14:backgroundMark x1="27174" y1="79034" x2="44429" y2="84923"/>
                              <a14:backgroundMark x1="26495" y1="77856" x2="33424" y2="84452"/>
                              <a14:backgroundMark x1="21875" y1="61955" x2="23777" y2="71849"/>
                              <a14:backgroundMark x1="19973" y1="63486" x2="20652" y2="72438"/>
                              <a14:backgroundMark x1="18750" y1="65135" x2="19701" y2="68316"/>
                              <a14:backgroundMark x1="21467" y1="57244" x2="30027" y2="42874"/>
                              <a14:backgroundMark x1="19701" y1="51237" x2="33424" y2="41814"/>
                              <a14:backgroundMark x1="29755" y1="44287" x2="23098" y2="51001"/>
                              <a14:backgroundMark x1="26902" y1="45583" x2="23098" y2="49941"/>
                              <a14:backgroundMark x1="28668" y1="44759" x2="18342" y2="51826"/>
                              <a14:backgroundMark x1="26766" y1="43110" x2="17799" y2="52886"/>
                              <a14:backgroundMark x1="35054" y1="36985" x2="54076" y2="31567"/>
                              <a14:backgroundMark x1="45652" y1="34158" x2="65082" y2="34982"/>
                              <a14:backgroundMark x1="50000" y1="33451" x2="59375" y2="38869"/>
                              <a14:backgroundMark x1="63043" y1="37220" x2="75000" y2="47468"/>
                              <a14:backgroundMark x1="66848" y1="38516" x2="75408" y2="46172"/>
                              <a14:backgroundMark x1="66304" y1="38869" x2="77582" y2="55595"/>
                              <a14:backgroundMark x1="76223" y1="46643" x2="80571" y2="60306"/>
                              <a14:backgroundMark x1="77446" y1="47821" x2="79620" y2="61955"/>
                              <a14:backgroundMark x1="82201" y1="53239" x2="80027" y2="65371"/>
                              <a14:backgroundMark x1="81522" y1="67020" x2="75272" y2="75147"/>
                              <a14:backgroundMark x1="77446" y1="70318" x2="67527" y2="81390"/>
                              <a14:backgroundMark x1="74049" y1="77621" x2="60054" y2="85395"/>
                              <a14:backgroundMark x1="59918" y1="84452" x2="43750" y2="85512"/>
                              <a14:backgroundMark x1="44973" y1="85395" x2="58832" y2="85395"/>
                              <a14:backgroundMark x1="50272" y1="86808" x2="44022" y2="86337"/>
                              <a14:backgroundMark x1="43071" y1="85984" x2="53397" y2="85984"/>
                              <a14:backgroundMark x1="79348" y1="47821" x2="81658" y2="59482"/>
                              <a14:backgroundMark x1="75951" y1="43463" x2="79755" y2="51001"/>
                              <a14:backgroundMark x1="78397" y1="46996" x2="80707" y2="56655"/>
                              <a14:backgroundMark x1="80571" y1="58893" x2="81250" y2="62191"/>
                              <a14:backgroundMark x1="83832" y1="58657" x2="83152" y2="63840"/>
                              <a14:backgroundMark x1="82745" y1="57833" x2="82201" y2="66196"/>
                              <a14:backgroundMark x1="84103" y1="59717" x2="82745" y2="65135"/>
                              <a14:backgroundMark x1="45924" y1="33098" x2="68071" y2="3804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1" t="24894" r="8693" b="4778"/>
                <a:stretch/>
              </p:blipFill>
              <p:spPr bwMode="auto">
                <a:xfrm>
                  <a:off x="9102083" y="5104287"/>
                  <a:ext cx="1191600" cy="1191600"/>
                </a:xfrm>
                <a:prstGeom prst="ellipse">
                  <a:avLst/>
                </a:prstGeom>
                <a:noFill/>
                <a:effectLst>
                  <a:softEdge rad="0"/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56" name="그림 1055" descr="하늘, 천체, 별자리, 대기권 밖이(가) 표시된 사진&#10;&#10;자동 생성된 설명">
                  <a:extLst>
                    <a:ext uri="{FF2B5EF4-FFF2-40B4-BE49-F238E27FC236}">
                      <a16:creationId xmlns:a16="http://schemas.microsoft.com/office/drawing/2014/main" id="{BDAA780F-ECE6-1692-E47B-092F4E2281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2">
                  <a:extLst>
                    <a:ext uri="{BEBA8EAE-BF5A-486C-A8C5-ECC9F3942E4B}">
                      <a14:imgProps xmlns:a14="http://schemas.microsoft.com/office/drawing/2010/main">
                        <a14:imgLayer r:embed="rId13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368" r="24493" b="30285"/>
                <a:stretch/>
              </p:blipFill>
              <p:spPr>
                <a:xfrm>
                  <a:off x="9158924" y="5151187"/>
                  <a:ext cx="1080000" cy="1080000"/>
                </a:xfrm>
                <a:prstGeom prst="ellipse">
                  <a:avLst/>
                </a:prstGeom>
                <a:ln>
                  <a:solidFill>
                    <a:srgbClr val="F6F4D2"/>
                  </a:solidFill>
                </a:ln>
              </p:spPr>
            </p:pic>
            <p:cxnSp>
              <p:nvCxnSpPr>
                <p:cNvPr id="1079" name="직선 연결선 1078">
                  <a:extLst>
                    <a:ext uri="{FF2B5EF4-FFF2-40B4-BE49-F238E27FC236}">
                      <a16:creationId xmlns:a16="http://schemas.microsoft.com/office/drawing/2014/main" id="{67B4B1C9-ECF5-64A8-FF56-4BC3D2E6A520}"/>
                    </a:ext>
                  </a:extLst>
                </p:cNvPr>
                <p:cNvCxnSpPr>
                  <a:cxnSpLocks/>
                  <a:stCxn id="1056" idx="0"/>
                  <a:endCxn id="1056" idx="4"/>
                </p:cNvCxnSpPr>
                <p:nvPr/>
              </p:nvCxnSpPr>
              <p:spPr>
                <a:xfrm>
                  <a:off x="9698924" y="5151187"/>
                  <a:ext cx="0" cy="1080000"/>
                </a:xfrm>
                <a:prstGeom prst="line">
                  <a:avLst/>
                </a:prstGeom>
                <a:ln w="9525">
                  <a:gradFill flip="none" rotWithShape="1">
                    <a:gsLst>
                      <a:gs pos="25000">
                        <a:srgbClr val="F6F4D2">
                          <a:alpha val="20000"/>
                          <a:lumMod val="100000"/>
                        </a:srgbClr>
                      </a:gs>
                      <a:gs pos="0">
                        <a:srgbClr val="F6F4D2">
                          <a:alpha val="0"/>
                          <a:lumMod val="100000"/>
                        </a:srgbClr>
                      </a:gs>
                      <a:gs pos="75000">
                        <a:srgbClr val="F6F4D2">
                          <a:alpha val="20000"/>
                          <a:lumMod val="100000"/>
                        </a:srgbClr>
                      </a:gs>
                      <a:gs pos="50000">
                        <a:srgbClr val="F6F4D2">
                          <a:lumMod val="100000"/>
                          <a:alpha val="50000"/>
                        </a:srgbClr>
                      </a:gs>
                      <a:gs pos="100000">
                        <a:srgbClr val="F6F4D2">
                          <a:alpha val="0"/>
                          <a:lumMod val="100000"/>
                        </a:srgbClr>
                      </a:gs>
                    </a:gsLst>
                    <a:lin ang="16200000" scaled="1"/>
                    <a:tileRect/>
                  </a:gra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14" name="그룹 1113">
                <a:extLst>
                  <a:ext uri="{FF2B5EF4-FFF2-40B4-BE49-F238E27FC236}">
                    <a16:creationId xmlns:a16="http://schemas.microsoft.com/office/drawing/2014/main" id="{07DC49EC-52D5-AA10-182A-B3A96A8593D4}"/>
                  </a:ext>
                </a:extLst>
              </p:cNvPr>
              <p:cNvGrpSpPr/>
              <p:nvPr/>
            </p:nvGrpSpPr>
            <p:grpSpPr>
              <a:xfrm>
                <a:off x="9458451" y="4846245"/>
                <a:ext cx="1780200" cy="655437"/>
                <a:chOff x="9458451" y="4846245"/>
                <a:chExt cx="1780200" cy="655437"/>
              </a:xfrm>
            </p:grpSpPr>
            <p:sp>
              <p:nvSpPr>
                <p:cNvPr id="1040" name="TextBox 1039">
                  <a:extLst>
                    <a:ext uri="{FF2B5EF4-FFF2-40B4-BE49-F238E27FC236}">
                      <a16:creationId xmlns:a16="http://schemas.microsoft.com/office/drawing/2014/main" id="{22630684-04EF-1934-0F74-4B6CBD9EC44E}"/>
                    </a:ext>
                  </a:extLst>
                </p:cNvPr>
                <p:cNvSpPr txBox="1"/>
                <p:nvPr/>
              </p:nvSpPr>
              <p:spPr>
                <a:xfrm>
                  <a:off x="9945520" y="4846245"/>
                  <a:ext cx="1293131" cy="246221"/>
                </a:xfrm>
                <a:prstGeom prst="rect">
                  <a:avLst/>
                </a:prstGeom>
                <a:noFill/>
              </p:spPr>
              <p:txBody>
                <a:bodyPr wrap="none" lIns="90000" rIns="0" rtlCol="0">
                  <a:spAutoFit/>
                </a:bodyPr>
                <a:lstStyle/>
                <a:p>
                  <a:pPr>
                    <a:spcAft>
                      <a:spcPts val="300"/>
                    </a:spcAft>
                  </a:pP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별이 반짝이는 우주 배경</a:t>
                  </a:r>
                  <a:endPara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grpSp>
              <p:nvGrpSpPr>
                <p:cNvPr id="1048" name="그룹 1047">
                  <a:extLst>
                    <a:ext uri="{FF2B5EF4-FFF2-40B4-BE49-F238E27FC236}">
                      <a16:creationId xmlns:a16="http://schemas.microsoft.com/office/drawing/2014/main" id="{F3535D72-C00A-963A-6E0F-D50BC39BEB64}"/>
                    </a:ext>
                  </a:extLst>
                </p:cNvPr>
                <p:cNvGrpSpPr/>
                <p:nvPr/>
              </p:nvGrpSpPr>
              <p:grpSpPr>
                <a:xfrm>
                  <a:off x="9458451" y="4969357"/>
                  <a:ext cx="487068" cy="532325"/>
                  <a:chOff x="2418506" y="5036036"/>
                  <a:chExt cx="487068" cy="532325"/>
                </a:xfrm>
                <a:effectLst>
                  <a:glow rad="25400">
                    <a:srgbClr val="E9E9EA"/>
                  </a:glow>
                </a:effectLst>
              </p:grpSpPr>
              <p:sp>
                <p:nvSpPr>
                  <p:cNvPr id="1049" name="타원 1048">
                    <a:extLst>
                      <a:ext uri="{FF2B5EF4-FFF2-40B4-BE49-F238E27FC236}">
                        <a16:creationId xmlns:a16="http://schemas.microsoft.com/office/drawing/2014/main" id="{6B8EDCD8-F70D-ACC5-FF76-EBEAE902C031}"/>
                      </a:ext>
                    </a:extLst>
                  </p:cNvPr>
                  <p:cNvSpPr/>
                  <p:nvPr/>
                </p:nvSpPr>
                <p:spPr>
                  <a:xfrm>
                    <a:off x="2418506" y="5471829"/>
                    <a:ext cx="96532" cy="96532"/>
                  </a:xfrm>
                  <a:prstGeom prst="ellips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6055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cxnSp>
                <p:nvCxnSpPr>
                  <p:cNvPr id="1050" name="연결선: 꺾임 1049">
                    <a:extLst>
                      <a:ext uri="{FF2B5EF4-FFF2-40B4-BE49-F238E27FC236}">
                        <a16:creationId xmlns:a16="http://schemas.microsoft.com/office/drawing/2014/main" id="{C3821142-9249-A81E-5E40-518484DD5C73}"/>
                      </a:ext>
                    </a:extLst>
                  </p:cNvPr>
                  <p:cNvCxnSpPr>
                    <a:cxnSpLocks/>
                    <a:stCxn id="1049" idx="0"/>
                    <a:endCxn id="1040" idx="1"/>
                  </p:cNvCxnSpPr>
                  <p:nvPr/>
                </p:nvCxnSpPr>
                <p:spPr>
                  <a:xfrm rot="5400000" flipH="1" flipV="1">
                    <a:off x="2468276" y="5034531"/>
                    <a:ext cx="435794" cy="438803"/>
                  </a:xfrm>
                  <a:prstGeom prst="bentConnector2">
                    <a:avLst/>
                  </a:prstGeom>
                  <a:ln w="12700">
                    <a:solidFill>
                      <a:srgbClr val="605550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pic>
            <p:nvPicPr>
              <p:cNvPr id="1089" name="Picture 2">
                <a:extLst>
                  <a:ext uri="{FF2B5EF4-FFF2-40B4-BE49-F238E27FC236}">
                    <a16:creationId xmlns:a16="http://schemas.microsoft.com/office/drawing/2014/main" id="{E9288B6E-61BE-0067-E5E7-EB8DA23906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846" t="15450" r="22216" b="14410"/>
              <a:stretch/>
            </p:blipFill>
            <p:spPr bwMode="auto">
              <a:xfrm>
                <a:off x="9284081" y="5592018"/>
                <a:ext cx="379552" cy="475917"/>
              </a:xfrm>
              <a:prstGeom prst="rect">
                <a:avLst/>
              </a:prstGeom>
              <a:noFill/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90" name="Picture 4">
                <a:extLst>
                  <a:ext uri="{FF2B5EF4-FFF2-40B4-BE49-F238E27FC236}">
                    <a16:creationId xmlns:a16="http://schemas.microsoft.com/office/drawing/2014/main" id="{8CEE7420-A234-3772-3535-5E7C7481562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600" t="28850" r="19120" b="28720"/>
              <a:stretch/>
            </p:blipFill>
            <p:spPr bwMode="auto">
              <a:xfrm>
                <a:off x="9797767" y="5681532"/>
                <a:ext cx="390328" cy="270259"/>
              </a:xfrm>
              <a:prstGeom prst="rect">
                <a:avLst/>
              </a:prstGeom>
              <a:noFill/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92" name="TextBox 1091">
                <a:extLst>
                  <a:ext uri="{FF2B5EF4-FFF2-40B4-BE49-F238E27FC236}">
                    <a16:creationId xmlns:a16="http://schemas.microsoft.com/office/drawing/2014/main" id="{17850C73-DC47-D81C-AACF-6818D93F53F4}"/>
                  </a:ext>
                </a:extLst>
              </p:cNvPr>
              <p:cNvSpPr txBox="1"/>
              <p:nvPr/>
            </p:nvSpPr>
            <p:spPr>
              <a:xfrm>
                <a:off x="9297679" y="6486767"/>
                <a:ext cx="838371" cy="219321"/>
              </a:xfrm>
              <a:prstGeom prst="rect">
                <a:avLst/>
              </a:prstGeom>
              <a:noFill/>
            </p:spPr>
            <p:txBody>
              <a:bodyPr wrap="none" lIns="0" tIns="46800" rIns="0" bIns="18000" rtlCol="0">
                <a:sp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스킬의 양상 표시</a:t>
                </a:r>
                <a:endPara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grpSp>
            <p:nvGrpSpPr>
              <p:cNvPr id="1112" name="그룹 1111">
                <a:extLst>
                  <a:ext uri="{FF2B5EF4-FFF2-40B4-BE49-F238E27FC236}">
                    <a16:creationId xmlns:a16="http://schemas.microsoft.com/office/drawing/2014/main" id="{32542E03-7E07-EB56-CB37-3BDAEB8E4F6D}"/>
                  </a:ext>
                </a:extLst>
              </p:cNvPr>
              <p:cNvGrpSpPr/>
              <p:nvPr/>
            </p:nvGrpSpPr>
            <p:grpSpPr>
              <a:xfrm>
                <a:off x="9424013" y="5927732"/>
                <a:ext cx="585703" cy="559035"/>
                <a:chOff x="9424013" y="5927732"/>
                <a:chExt cx="585703" cy="559035"/>
              </a:xfrm>
              <a:effectLst>
                <a:glow rad="25400">
                  <a:srgbClr val="E9E9EA"/>
                </a:glow>
              </a:effectLst>
            </p:grpSpPr>
            <p:sp>
              <p:nvSpPr>
                <p:cNvPr id="1094" name="타원 1093">
                  <a:extLst>
                    <a:ext uri="{FF2B5EF4-FFF2-40B4-BE49-F238E27FC236}">
                      <a16:creationId xmlns:a16="http://schemas.microsoft.com/office/drawing/2014/main" id="{1B7B452D-4FDA-56D1-73BC-D858448EDF24}"/>
                    </a:ext>
                  </a:extLst>
                </p:cNvPr>
                <p:cNvSpPr/>
                <p:nvPr/>
              </p:nvSpPr>
              <p:spPr>
                <a:xfrm>
                  <a:off x="9424013" y="5927732"/>
                  <a:ext cx="96532" cy="96532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6055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7" name="타원 1096">
                  <a:extLst>
                    <a:ext uri="{FF2B5EF4-FFF2-40B4-BE49-F238E27FC236}">
                      <a16:creationId xmlns:a16="http://schemas.microsoft.com/office/drawing/2014/main" id="{39561843-DCD3-3F72-9524-2C0FC0DAE505}"/>
                    </a:ext>
                  </a:extLst>
                </p:cNvPr>
                <p:cNvSpPr/>
                <p:nvPr/>
              </p:nvSpPr>
              <p:spPr>
                <a:xfrm>
                  <a:off x="9913184" y="5927732"/>
                  <a:ext cx="96532" cy="96532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6055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100" name="연결선: 꺾임 1099">
                  <a:extLst>
                    <a:ext uri="{FF2B5EF4-FFF2-40B4-BE49-F238E27FC236}">
                      <a16:creationId xmlns:a16="http://schemas.microsoft.com/office/drawing/2014/main" id="{1EA5564D-5CE5-34B1-8AEF-A483CC476246}"/>
                    </a:ext>
                  </a:extLst>
                </p:cNvPr>
                <p:cNvCxnSpPr>
                  <a:stCxn id="1094" idx="4"/>
                  <a:endCxn id="1092" idx="0"/>
                </p:cNvCxnSpPr>
                <p:nvPr/>
              </p:nvCxnSpPr>
              <p:spPr>
                <a:xfrm rot="16200000" flipH="1">
                  <a:off x="9363321" y="6133222"/>
                  <a:ext cx="462503" cy="244586"/>
                </a:xfrm>
                <a:prstGeom prst="bentConnector3">
                  <a:avLst>
                    <a:gd name="adj1" fmla="val 50000"/>
                  </a:avLst>
                </a:prstGeom>
                <a:ln w="12700">
                  <a:solidFill>
                    <a:srgbClr val="60555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1" name="연결선: 꺾임 1100">
                  <a:extLst>
                    <a:ext uri="{FF2B5EF4-FFF2-40B4-BE49-F238E27FC236}">
                      <a16:creationId xmlns:a16="http://schemas.microsoft.com/office/drawing/2014/main" id="{DDE07230-CB27-BECD-0C34-35069E4B0BC7}"/>
                    </a:ext>
                  </a:extLst>
                </p:cNvPr>
                <p:cNvCxnSpPr>
                  <a:cxnSpLocks/>
                  <a:stCxn id="1097" idx="4"/>
                  <a:endCxn id="1092" idx="0"/>
                </p:cNvCxnSpPr>
                <p:nvPr/>
              </p:nvCxnSpPr>
              <p:spPr>
                <a:xfrm rot="5400000">
                  <a:off x="9607907" y="6133223"/>
                  <a:ext cx="462503" cy="244585"/>
                </a:xfrm>
                <a:prstGeom prst="bentConnector3">
                  <a:avLst>
                    <a:gd name="adj1" fmla="val 50000"/>
                  </a:avLst>
                </a:prstGeom>
                <a:ln w="12700">
                  <a:solidFill>
                    <a:srgbClr val="60555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132300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F22F6-B788-AD8F-4162-403A84009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880BDD-FF13-2C08-D669-72C7379EC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%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7523FD-20C0-96D7-00C1-44AAC77B6FB9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56DAA3-5A84-940D-153A-B1A8729D0261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6A736E-383F-88F6-8790-56EA87423FB4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A9386CC-349D-D1D0-BC32-2C9E77684F5C}"/>
              </a:ext>
            </a:extLst>
          </p:cNvPr>
          <p:cNvSpPr txBox="1"/>
          <p:nvPr/>
        </p:nvSpPr>
        <p:spPr>
          <a:xfrm>
            <a:off x="1450975" y="1842171"/>
            <a:ext cx="1755289" cy="261610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4</a:t>
            </a:r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가지 양상 및 양상 별 버프 효과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BDD467E-1E5A-7779-5C2A-DC507DCB0178}"/>
              </a:ext>
            </a:extLst>
          </p:cNvPr>
          <p:cNvGrpSpPr/>
          <p:nvPr/>
        </p:nvGrpSpPr>
        <p:grpSpPr>
          <a:xfrm>
            <a:off x="1450975" y="265193"/>
            <a:ext cx="10741025" cy="276999"/>
            <a:chOff x="1450975" y="1656183"/>
            <a:chExt cx="10741025" cy="27699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75C2428-22CB-9926-27D2-76BB4864C303}"/>
                </a:ext>
              </a:extLst>
            </p:cNvPr>
            <p:cNvSpPr txBox="1"/>
            <p:nvPr/>
          </p:nvSpPr>
          <p:spPr>
            <a:xfrm>
              <a:off x="1450975" y="1656183"/>
              <a:ext cx="702115" cy="276999"/>
            </a:xfrm>
            <a:prstGeom prst="rect">
              <a:avLst/>
            </a:prstGeom>
            <a:noFill/>
            <a:effectLst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200" dirty="0">
                  <a:solidFill>
                    <a:srgbClr val="E5D499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스킬의 양상</a:t>
              </a: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BC07EF94-F1DB-FDFC-35B7-7C995C7DE94F}"/>
                </a:ext>
              </a:extLst>
            </p:cNvPr>
            <p:cNvCxnSpPr>
              <a:cxnSpLocks/>
            </p:cNvCxnSpPr>
            <p:nvPr/>
          </p:nvCxnSpPr>
          <p:spPr>
            <a:xfrm>
              <a:off x="1450975" y="1933182"/>
              <a:ext cx="10741025" cy="0"/>
            </a:xfrm>
            <a:prstGeom prst="line">
              <a:avLst/>
            </a:prstGeom>
            <a:ln w="12700">
              <a:solidFill>
                <a:srgbClr val="E5D499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64AAF6B4-1335-E38A-FAC2-B05ED21F2C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944638"/>
              </p:ext>
            </p:extLst>
          </p:nvPr>
        </p:nvGraphicFramePr>
        <p:xfrm>
          <a:off x="1450975" y="2148534"/>
          <a:ext cx="6284639" cy="151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6143">
                  <a:extLst>
                    <a:ext uri="{9D8B030D-6E8A-4147-A177-3AD203B41FA5}">
                      <a16:colId xmlns:a16="http://schemas.microsoft.com/office/drawing/2014/main" val="453877756"/>
                    </a:ext>
                  </a:extLst>
                </a:gridCol>
                <a:gridCol w="457518">
                  <a:extLst>
                    <a:ext uri="{9D8B030D-6E8A-4147-A177-3AD203B41FA5}">
                      <a16:colId xmlns:a16="http://schemas.microsoft.com/office/drawing/2014/main" val="2374010130"/>
                    </a:ext>
                  </a:extLst>
                </a:gridCol>
                <a:gridCol w="2775267">
                  <a:extLst>
                    <a:ext uri="{9D8B030D-6E8A-4147-A177-3AD203B41FA5}">
                      <a16:colId xmlns:a16="http://schemas.microsoft.com/office/drawing/2014/main" val="3197019104"/>
                    </a:ext>
                  </a:extLst>
                </a:gridCol>
                <a:gridCol w="2165711">
                  <a:extLst>
                    <a:ext uri="{9D8B030D-6E8A-4147-A177-3AD203B41FA5}">
                      <a16:colId xmlns:a16="http://schemas.microsoft.com/office/drawing/2014/main" val="223534067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n>
                            <a:noFill/>
                          </a:ln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종류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n>
                            <a:noFill/>
                          </a:ln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양상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n>
                            <a:noFill/>
                          </a:ln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해당 스킬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n>
                            <a:noFill/>
                          </a:ln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버프 효과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659903"/>
                  </a:ext>
                </a:extLst>
              </a:tr>
              <a:tr h="2880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[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별자리 스킬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]</a:t>
                      </a:r>
                      <a:endParaRPr lang="ko-KR" altLang="en-US" sz="10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도전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9E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양자리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게자리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천칭자리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염소자리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공격 및 이동 속도  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10%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증가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739039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n>
                          <a:noFill/>
                        </a:ln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불굴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9E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황소자리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사자자리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전갈자리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물병자리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뱀주인자리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적에게 주는 피해 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5%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증가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125647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n>
                          <a:noFill/>
                        </a:ln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적응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9E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쌍둥이자리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처녀자리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사수자리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물고기자리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스킬의 재사용 대기 시간 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10%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감소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309460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[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현상 스킬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]</a:t>
                      </a:r>
                      <a:endParaRPr lang="ko-KR" altLang="en-US" sz="10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발현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9E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모든 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현상 스킬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]</a:t>
                      </a:r>
                      <a:endParaRPr lang="ko-KR" altLang="en-US" sz="10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치명타 적중률 </a:t>
                      </a:r>
                      <a:r>
                        <a:rPr lang="en-US" altLang="ko-KR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10% </a:t>
                      </a:r>
                      <a:r>
                        <a:rPr lang="ko-KR" altLang="en-US" sz="10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증가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5698537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3B5C92BF-30C9-B1D1-02B5-FEA1C4623119}"/>
              </a:ext>
            </a:extLst>
          </p:cNvPr>
          <p:cNvGrpSpPr/>
          <p:nvPr/>
        </p:nvGrpSpPr>
        <p:grpSpPr>
          <a:xfrm>
            <a:off x="1450975" y="722339"/>
            <a:ext cx="6250109" cy="930717"/>
            <a:chOff x="1450975" y="902429"/>
            <a:chExt cx="6250109" cy="930717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09024B9-C519-AFFF-DDE1-2A1D268A5A2A}"/>
                </a:ext>
              </a:extLst>
            </p:cNvPr>
            <p:cNvSpPr txBox="1"/>
            <p:nvPr/>
          </p:nvSpPr>
          <p:spPr>
            <a:xfrm>
              <a:off x="1450975" y="902429"/>
              <a:ext cx="6250109" cy="246221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>
                <a:spcAft>
                  <a:spcPts val="500"/>
                </a:spcAft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양상은 </a:t>
              </a:r>
              <a:r>
                <a:rPr lang="ko-KR" altLang="en-US" sz="1000" dirty="0" err="1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아스트로맨서의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스킬을 분류하는 방법 중 하나로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아이덴티티 ‘</a:t>
              </a:r>
              <a:r>
                <a:rPr lang="ko-KR" altLang="en-US" sz="1000" dirty="0" err="1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아스트랄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레코드’ 시스템을 위해 필요한 분류 방법 입니다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A7A459E-B47C-11C5-BED6-3EC143ED78F7}"/>
                </a:ext>
              </a:extLst>
            </p:cNvPr>
            <p:cNvSpPr txBox="1"/>
            <p:nvPr/>
          </p:nvSpPr>
          <p:spPr>
            <a:xfrm>
              <a:off x="1450975" y="1150908"/>
              <a:ext cx="4743904" cy="682238"/>
            </a:xfrm>
            <a:prstGeom prst="rect">
              <a:avLst/>
            </a:prstGeom>
            <a:noFill/>
          </p:spPr>
          <p:txBody>
            <a:bodyPr wrap="none" lIns="180000" rIns="0" rtlCol="0">
              <a:spAutoFit/>
            </a:bodyPr>
            <a:lstStyle/>
            <a:p>
              <a:pPr marL="171450" indent="-171450">
                <a:spcAft>
                  <a:spcPts val="500"/>
                </a:spcAft>
                <a:buBlip>
                  <a:blip r:embed="rId3"/>
                </a:buBlip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점성술에서 황도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12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궁의 별자리를 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‘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활동 양상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’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으로 분류하는 것에 기인한 분류 방법입니다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 marL="171450" indent="-171450">
                <a:spcAft>
                  <a:spcPts val="500"/>
                </a:spcAft>
                <a:buBlip>
                  <a:blip r:embed="rId3"/>
                </a:buBlip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스킬의 양상은 기호와 색깔로 구분합니다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 marL="171450" indent="-171450">
                <a:spcAft>
                  <a:spcPts val="500"/>
                </a:spcAft>
                <a:buBlip>
                  <a:blip r:embed="rId3"/>
                </a:buBlip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각성기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초각성기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아이덴티티 스킬은 양상으로 분류되지 않습니다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BF42FFF-5142-8DBA-F6A6-9196E43D8F29}"/>
              </a:ext>
            </a:extLst>
          </p:cNvPr>
          <p:cNvGrpSpPr/>
          <p:nvPr/>
        </p:nvGrpSpPr>
        <p:grpSpPr>
          <a:xfrm>
            <a:off x="8138160" y="2615487"/>
            <a:ext cx="3493776" cy="3169006"/>
            <a:chOff x="8737858" y="1435048"/>
            <a:chExt cx="3493776" cy="3169006"/>
          </a:xfrm>
        </p:grpSpPr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28E4F28B-612E-4036-A93D-ECC14431C065}"/>
                </a:ext>
              </a:extLst>
            </p:cNvPr>
            <p:cNvGrpSpPr/>
            <p:nvPr/>
          </p:nvGrpSpPr>
          <p:grpSpPr>
            <a:xfrm>
              <a:off x="8737858" y="3224541"/>
              <a:ext cx="3113425" cy="1379513"/>
              <a:chOff x="5649148" y="5242636"/>
              <a:chExt cx="3113425" cy="1379513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B80578A-AC68-6EE0-6A1E-BE8F6E146BDA}"/>
                  </a:ext>
                </a:extLst>
              </p:cNvPr>
              <p:cNvSpPr txBox="1"/>
              <p:nvPr/>
            </p:nvSpPr>
            <p:spPr>
              <a:xfrm>
                <a:off x="5902619" y="5242636"/>
                <a:ext cx="2606483" cy="169277"/>
              </a:xfrm>
              <a:prstGeom prst="rect">
                <a:avLst/>
              </a:prstGeom>
              <a:noFill/>
            </p:spPr>
            <p:txBody>
              <a:bodyPr wrap="none" lIns="0" rIns="0" bIns="0" rtlCol="0">
                <a:spAutoFit/>
              </a:bodyPr>
              <a:lstStyle/>
              <a:p>
                <a:pPr algn="ctr">
                  <a:spcAft>
                    <a:spcPts val="500"/>
                  </a:spcAft>
                </a:pP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같은 양상의 스킬 기록 예시 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– </a:t>
                </a:r>
                <a:r>
                  <a:rPr lang="ko-KR" altLang="en-US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버프 효과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 </a:t>
                </a:r>
                <a:r>
                  <a:rPr lang="ko-KR" altLang="en-US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아이덴티티 스킬 활성화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</a:p>
            </p:txBody>
          </p: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79908347-09FF-177B-1680-5A17F9B1F150}"/>
                  </a:ext>
                </a:extLst>
              </p:cNvPr>
              <p:cNvGrpSpPr/>
              <p:nvPr/>
            </p:nvGrpSpPr>
            <p:grpSpPr>
              <a:xfrm>
                <a:off x="6235226" y="5926055"/>
                <a:ext cx="1941269" cy="394210"/>
                <a:chOff x="9065223" y="3249189"/>
                <a:chExt cx="1941269" cy="394210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1A51EA5-EA83-0091-BA1B-D930345995E2}"/>
                    </a:ext>
                  </a:extLst>
                </p:cNvPr>
                <p:cNvSpPr txBox="1"/>
                <p:nvPr/>
              </p:nvSpPr>
              <p:spPr>
                <a:xfrm>
                  <a:off x="9065223" y="3249189"/>
                  <a:ext cx="352661" cy="39421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 anchorCtr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‘</a:t>
                  </a:r>
                  <a:r>
                    <a:rPr lang="ko-KR" altLang="en-US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불굴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’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8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사자자리</a:t>
                  </a:r>
                  <a:endParaRPr lang="en-US" altLang="ko-KR" sz="800" dirty="0">
                    <a:solidFill>
                      <a:srgbClr val="D4CFC5"/>
                    </a:solidFill>
                    <a:effectLst/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AFC78442-1CCB-3B5C-4C58-77AF83B6E416}"/>
                    </a:ext>
                  </a:extLst>
                </p:cNvPr>
                <p:cNvSpPr txBox="1"/>
                <p:nvPr/>
              </p:nvSpPr>
              <p:spPr>
                <a:xfrm>
                  <a:off x="10653831" y="3249189"/>
                  <a:ext cx="352661" cy="39421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 anchorCtr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‘</a:t>
                  </a:r>
                  <a:r>
                    <a:rPr lang="ko-KR" altLang="en-US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불굴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’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8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황소자리</a:t>
                  </a:r>
                  <a:endParaRPr lang="en-US" altLang="ko-KR" sz="800" dirty="0">
                    <a:solidFill>
                      <a:srgbClr val="D4CFC5"/>
                    </a:solidFill>
                    <a:effectLst/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3F1D5564-EC34-1B2D-B56F-89DFBA3A53E9}"/>
                  </a:ext>
                </a:extLst>
              </p:cNvPr>
              <p:cNvGrpSpPr/>
              <p:nvPr/>
            </p:nvGrpSpPr>
            <p:grpSpPr>
              <a:xfrm>
                <a:off x="5649148" y="6391317"/>
                <a:ext cx="3113425" cy="230832"/>
                <a:chOff x="5667852" y="6391317"/>
                <a:chExt cx="3113425" cy="230832"/>
              </a:xfrm>
            </p:grpSpPr>
            <p:sp>
              <p:nvSpPr>
                <p:cNvPr id="21" name="더하기 기호 20">
                  <a:extLst>
                    <a:ext uri="{FF2B5EF4-FFF2-40B4-BE49-F238E27FC236}">
                      <a16:creationId xmlns:a16="http://schemas.microsoft.com/office/drawing/2014/main" id="{8D9431EC-45F8-6B12-87F5-918277C25ECE}"/>
                    </a:ext>
                  </a:extLst>
                </p:cNvPr>
                <p:cNvSpPr/>
                <p:nvPr/>
              </p:nvSpPr>
              <p:spPr>
                <a:xfrm>
                  <a:off x="7141955" y="6423103"/>
                  <a:ext cx="167260" cy="167260"/>
                </a:xfrm>
                <a:prstGeom prst="mathPlus">
                  <a:avLst/>
                </a:prstGeom>
                <a:solidFill>
                  <a:srgbClr val="605550"/>
                </a:solidFill>
                <a:ln w="6350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EB1EA9A9-4F18-1EC1-3CB0-EC087E9142FB}"/>
                    </a:ext>
                  </a:extLst>
                </p:cNvPr>
                <p:cNvSpPr/>
                <p:nvPr/>
              </p:nvSpPr>
              <p:spPr>
                <a:xfrm>
                  <a:off x="5667852" y="6391317"/>
                  <a:ext cx="1364774" cy="230832"/>
                </a:xfrm>
                <a:prstGeom prst="rect">
                  <a:avLst/>
                </a:prstGeom>
                <a:solidFill>
                  <a:srgbClr val="14181A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90000" rIns="90000" rtlCol="0" anchor="ctr">
                  <a:spAutoFit/>
                </a:bodyPr>
                <a:lstStyle/>
                <a:p>
                  <a:pPr algn="ctr"/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적에게 주는 피해 </a:t>
                  </a:r>
                  <a:r>
                    <a:rPr lang="en-US" altLang="ko-KR" sz="9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5%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증가</a:t>
                  </a:r>
                  <a:endPara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31" name="직사각형 30">
                  <a:extLst>
                    <a:ext uri="{FF2B5EF4-FFF2-40B4-BE49-F238E27FC236}">
                      <a16:creationId xmlns:a16="http://schemas.microsoft.com/office/drawing/2014/main" id="{6029700B-F7B9-AD46-79D4-358205ED2FD5}"/>
                    </a:ext>
                  </a:extLst>
                </p:cNvPr>
                <p:cNvSpPr/>
                <p:nvPr/>
              </p:nvSpPr>
              <p:spPr>
                <a:xfrm>
                  <a:off x="7416503" y="6391317"/>
                  <a:ext cx="1364774" cy="230832"/>
                </a:xfrm>
                <a:prstGeom prst="rect">
                  <a:avLst/>
                </a:prstGeom>
                <a:solidFill>
                  <a:srgbClr val="14181A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90000" rIns="90000" rtlCol="0" anchor="ctr">
                  <a:spAutoFit/>
                </a:bodyPr>
                <a:lstStyle/>
                <a:p>
                  <a:pPr algn="ctr"/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적에게 주는 피해 </a:t>
                  </a:r>
                  <a:r>
                    <a:rPr lang="en-US" altLang="ko-KR" sz="9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5%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증가</a:t>
                  </a:r>
                  <a:endPara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58B558B0-C64F-F2B2-F9AD-4CE64CE10921}"/>
                  </a:ext>
                </a:extLst>
              </p:cNvPr>
              <p:cNvGrpSpPr/>
              <p:nvPr/>
            </p:nvGrpSpPr>
            <p:grpSpPr>
              <a:xfrm>
                <a:off x="6800247" y="5516198"/>
                <a:ext cx="850676" cy="866285"/>
                <a:chOff x="6800247" y="5516198"/>
                <a:chExt cx="850676" cy="866285"/>
              </a:xfrm>
            </p:grpSpPr>
            <p:pic>
              <p:nvPicPr>
                <p:cNvPr id="25" name="Picture 2">
                  <a:extLst>
                    <a:ext uri="{FF2B5EF4-FFF2-40B4-BE49-F238E27FC236}">
                      <a16:creationId xmlns:a16="http://schemas.microsoft.com/office/drawing/2014/main" id="{087B68F7-8D04-C974-D84E-BAD51F2DAAF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3298" b="93286" l="9783" r="91033">
                              <a14:foregroundMark x1="17002" y1="66866" x2="16033" y2="69258"/>
                              <a14:foregroundMark x1="19158" y1="44287" x2="19079" y2="48282"/>
                              <a14:foregroundMark x1="15082" y1="45230" x2="9783" y2="60188"/>
                              <a14:foregroundMark x1="30336" y1="84473" x2="32337" y2="90577"/>
                              <a14:foregroundMark x1="18207" y1="47468" x2="18633" y2="48768"/>
                              <a14:foregroundMark x1="85352" y1="64167" x2="86141" y2="66549"/>
                              <a14:foregroundMark x1="77717" y1="41107" x2="78543" y2="43602"/>
                              <a14:foregroundMark x1="84511" y1="50177" x2="87995" y2="63721"/>
                              <a14:foregroundMark x1="89266" y1="56066" x2="88881" y2="63499"/>
                              <a14:foregroundMark x1="85259" y1="73278" x2="75679" y2="84688"/>
                              <a14:foregroundMark x1="88043" y1="66313" x2="87228" y2="69022"/>
                              <a14:foregroundMark x1="88043" y1="69729" x2="87636" y2="71614"/>
                              <a14:foregroundMark x1="87772" y1="69611" x2="86413" y2="71849"/>
                              <a14:foregroundMark x1="46875" y1="93286" x2="46875" y2="93286"/>
                              <a14:foregroundMark x1="51223" y1="29682" x2="53804" y2="30389"/>
                              <a14:foregroundMark x1="60326" y1="31213" x2="58696" y2="31567"/>
                              <a14:backgroundMark x1="46603" y1="8245" x2="47283" y2="7303"/>
                              <a14:backgroundMark x1="47690" y1="7303" x2="45788" y2="12485"/>
                              <a14:backgroundMark x1="43750" y1="8363" x2="43614" y2="10836"/>
                              <a14:backgroundMark x1="44565" y1="8598" x2="50679" y2="9776"/>
                              <a14:backgroundMark x1="52582" y1="8716" x2="57065" y2="11190"/>
                              <a14:backgroundMark x1="52038" y1="8834" x2="52174" y2="12956"/>
                              <a14:backgroundMark x1="52989" y1="7420" x2="56250" y2="7656"/>
                              <a14:backgroundMark x1="53940" y1="5771" x2="56250" y2="9305"/>
                              <a14:backgroundMark x1="45109" y1="2709" x2="38315" y2="6007"/>
                              <a14:backgroundMark x1="87658" y1="72372" x2="87228" y2="73734"/>
                              <a14:backgroundMark x1="88619" y1="69330" x2="88471" y2="69798"/>
                              <a14:backgroundMark x1="90353" y1="63840" x2="89472" y2="66630"/>
                              <a14:backgroundMark x1="86957" y1="76443" x2="89266" y2="73734"/>
                              <a14:backgroundMark x1="91848" y1="60777" x2="90489" y2="68080"/>
                              <a14:backgroundMark x1="65897" y1="353" x2="41168" y2="11425"/>
                              <a14:backgroundMark x1="38723" y1="2827" x2="40217" y2="13310"/>
                              <a14:backgroundMark x1="48098" y1="2002" x2="38043" y2="11661"/>
                              <a14:backgroundMark x1="39402" y1="7892" x2="68207" y2="5300"/>
                              <a14:backgroundMark x1="45924" y1="2591" x2="64130" y2="7067"/>
                              <a14:backgroundMark x1="46603" y1="2827" x2="64130" y2="10954"/>
                              <a14:backgroundMark x1="37772" y1="9069" x2="63995" y2="16372"/>
                              <a14:backgroundMark x1="35326" y1="15783" x2="63043" y2="14959"/>
                              <a14:backgroundMark x1="39946" y1="18021" x2="67120" y2="19081"/>
                              <a14:backgroundMark x1="49728" y1="20141" x2="59647" y2="19670"/>
                              <a14:backgroundMark x1="46196" y1="22615" x2="60054" y2="19906"/>
                              <a14:backgroundMark x1="44293" y1="21437" x2="63723" y2="19552"/>
                              <a14:backgroundMark x1="43478" y1="21555" x2="56929" y2="21790"/>
                              <a14:backgroundMark x1="56929" y1="13310" x2="50543" y2="23675"/>
                              <a14:backgroundMark x1="49592" y1="47585" x2="38179" y2="71614"/>
                              <a14:backgroundMark x1="52446" y1="39929" x2="49321" y2="68669"/>
                              <a14:backgroundMark x1="25000" y1="52650" x2="65082" y2="54064"/>
                              <a14:backgroundMark x1="26223" y1="54299" x2="55707" y2="51826"/>
                              <a14:backgroundMark x1="26902" y1="56655" x2="64946" y2="57479"/>
                              <a14:backgroundMark x1="30978" y1="61013" x2="68750" y2="58422"/>
                              <a14:backgroundMark x1="28397" y1="63015" x2="69022" y2="60542"/>
                              <a14:backgroundMark x1="24321" y1="59953" x2="70380" y2="62898"/>
                              <a14:backgroundMark x1="43478" y1="50177" x2="45380" y2="73498"/>
                              <a14:backgroundMark x1="26223" y1="53475" x2="32745" y2="76443"/>
                              <a14:backgroundMark x1="30027" y1="57479" x2="45380" y2="80801"/>
                              <a14:backgroundMark x1="17799" y1="57244" x2="26902" y2="76561"/>
                              <a14:backgroundMark x1="20245" y1="58893" x2="36277" y2="74676"/>
                              <a14:backgroundMark x1="20652" y1="57479" x2="28804" y2="74558"/>
                              <a14:backgroundMark x1="18478" y1="58657" x2="25543" y2="73027"/>
                              <a14:backgroundMark x1="25951" y1="52886" x2="37092" y2="73852"/>
                              <a14:backgroundMark x1="34375" y1="47468" x2="40353" y2="62898"/>
                              <a14:backgroundMark x1="36277" y1="42403" x2="41576" y2="61366"/>
                              <a14:backgroundMark x1="44973" y1="41578" x2="34647" y2="54770"/>
                              <a14:backgroundMark x1="34375" y1="43934" x2="56250" y2="38869"/>
                              <a14:backgroundMark x1="43071" y1="39458" x2="54348" y2="41225"/>
                              <a14:backgroundMark x1="44022" y1="37809" x2="59375" y2="38869"/>
                              <a14:backgroundMark x1="48098" y1="37809" x2="64130" y2="42049"/>
                              <a14:backgroundMark x1="64130" y1="42049" x2="73098" y2="49941"/>
                              <a14:backgroundMark x1="67527" y1="45347" x2="73777" y2="57008"/>
                              <a14:backgroundMark x1="73505" y1="51237" x2="73370" y2="64547"/>
                              <a14:backgroundMark x1="63723" y1="46172" x2="61957" y2="62662"/>
                              <a14:backgroundMark x1="68478" y1="51826" x2="68207" y2="66549"/>
                              <a14:backgroundMark x1="66848" y1="49706" x2="71196" y2="64900"/>
                              <a14:backgroundMark x1="73777" y1="56419" x2="74457" y2="71143"/>
                              <a14:backgroundMark x1="74049" y1="61955" x2="66168" y2="72203"/>
                              <a14:backgroundMark x1="69293" y1="68080" x2="55707" y2="79505"/>
                              <a14:backgroundMark x1="69429" y1="71849" x2="57473" y2="81154"/>
                              <a14:backgroundMark x1="67120" y1="75147" x2="47418" y2="83628"/>
                              <a14:backgroundMark x1="68071" y1="66784" x2="50543" y2="75383"/>
                              <a14:backgroundMark x1="44293" y1="36985" x2="42120" y2="36985"/>
                              <a14:backgroundMark x1="30299" y1="44523" x2="20652" y2="59953"/>
                              <a14:backgroundMark x1="25000" y1="45819" x2="20924" y2="55948"/>
                              <a14:backgroundMark x1="20245" y1="49706" x2="17799" y2="60306"/>
                              <a14:backgroundMark x1="19429" y1="56419" x2="19429" y2="67845"/>
                              <a14:backgroundMark x1="18071" y1="63722" x2="20924" y2="70082"/>
                              <a14:backgroundMark x1="24592" y1="71967" x2="35326" y2="83628"/>
                              <a14:backgroundMark x1="27174" y1="79034" x2="44429" y2="84923"/>
                              <a14:backgroundMark x1="26495" y1="77856" x2="33424" y2="84452"/>
                              <a14:backgroundMark x1="21875" y1="61955" x2="23777" y2="71849"/>
                              <a14:backgroundMark x1="19973" y1="63486" x2="20652" y2="72438"/>
                              <a14:backgroundMark x1="18750" y1="65135" x2="19701" y2="68316"/>
                              <a14:backgroundMark x1="21467" y1="57244" x2="30027" y2="42874"/>
                              <a14:backgroundMark x1="19701" y1="51237" x2="33424" y2="41814"/>
                              <a14:backgroundMark x1="29755" y1="44287" x2="23098" y2="51001"/>
                              <a14:backgroundMark x1="26902" y1="45583" x2="23098" y2="49941"/>
                              <a14:backgroundMark x1="28668" y1="44759" x2="18342" y2="51826"/>
                              <a14:backgroundMark x1="26766" y1="43110" x2="17799" y2="52886"/>
                              <a14:backgroundMark x1="35054" y1="36985" x2="54076" y2="31567"/>
                              <a14:backgroundMark x1="45652" y1="34158" x2="65082" y2="34982"/>
                              <a14:backgroundMark x1="50000" y1="33451" x2="59375" y2="38869"/>
                              <a14:backgroundMark x1="63043" y1="37220" x2="75000" y2="47468"/>
                              <a14:backgroundMark x1="66848" y1="38516" x2="75408" y2="46172"/>
                              <a14:backgroundMark x1="66304" y1="38869" x2="77582" y2="55595"/>
                              <a14:backgroundMark x1="76223" y1="46643" x2="80571" y2="60306"/>
                              <a14:backgroundMark x1="77446" y1="47821" x2="79620" y2="61955"/>
                              <a14:backgroundMark x1="82201" y1="53239" x2="80027" y2="65371"/>
                              <a14:backgroundMark x1="81522" y1="67020" x2="75272" y2="75147"/>
                              <a14:backgroundMark x1="77446" y1="70318" x2="67527" y2="81390"/>
                              <a14:backgroundMark x1="74049" y1="77621" x2="60054" y2="85395"/>
                              <a14:backgroundMark x1="59918" y1="84452" x2="43750" y2="85512"/>
                              <a14:backgroundMark x1="44973" y1="85395" x2="58832" y2="85395"/>
                              <a14:backgroundMark x1="50272" y1="86808" x2="44022" y2="86337"/>
                              <a14:backgroundMark x1="43071" y1="85984" x2="53397" y2="85984"/>
                              <a14:backgroundMark x1="79348" y1="47821" x2="81658" y2="59482"/>
                              <a14:backgroundMark x1="75951" y1="43463" x2="79755" y2="51001"/>
                              <a14:backgroundMark x1="78397" y1="46996" x2="80707" y2="56655"/>
                              <a14:backgroundMark x1="80571" y1="58893" x2="81250" y2="62191"/>
                              <a14:backgroundMark x1="83832" y1="58657" x2="83152" y2="63840"/>
                              <a14:backgroundMark x1="82745" y1="57833" x2="82201" y2="66196"/>
                              <a14:backgroundMark x1="84103" y1="59717" x2="82745" y2="65135"/>
                              <a14:backgroundMark x1="45924" y1="33098" x2="68071" y2="3804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741" t="24894" r="8693" b="4778"/>
                <a:stretch/>
              </p:blipFill>
              <p:spPr bwMode="auto">
                <a:xfrm>
                  <a:off x="6800247" y="5516198"/>
                  <a:ext cx="850676" cy="835826"/>
                </a:xfrm>
                <a:prstGeom prst="ellipse">
                  <a:avLst/>
                </a:prstGeom>
                <a:noFill/>
                <a:effectLst>
                  <a:softEdge rad="0"/>
                </a:effectLst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38" name="그룹 37">
                  <a:extLst>
                    <a:ext uri="{FF2B5EF4-FFF2-40B4-BE49-F238E27FC236}">
                      <a16:creationId xmlns:a16="http://schemas.microsoft.com/office/drawing/2014/main" id="{FB45F863-43A7-0DFF-4916-82D23E739D8E}"/>
                    </a:ext>
                  </a:extLst>
                </p:cNvPr>
                <p:cNvGrpSpPr/>
                <p:nvPr/>
              </p:nvGrpSpPr>
              <p:grpSpPr>
                <a:xfrm>
                  <a:off x="6831944" y="5536194"/>
                  <a:ext cx="785932" cy="846289"/>
                  <a:chOff x="6854144" y="5536194"/>
                  <a:chExt cx="785932" cy="846289"/>
                </a:xfrm>
              </p:grpSpPr>
              <p:grpSp>
                <p:nvGrpSpPr>
                  <p:cNvPr id="26" name="그룹 25">
                    <a:extLst>
                      <a:ext uri="{FF2B5EF4-FFF2-40B4-BE49-F238E27FC236}">
                        <a16:creationId xmlns:a16="http://schemas.microsoft.com/office/drawing/2014/main" id="{71F70CBE-90BF-6A68-F049-70818248C8A5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6854144" y="5536194"/>
                    <a:ext cx="785932" cy="785933"/>
                    <a:chOff x="7827371" y="4796310"/>
                    <a:chExt cx="721987" cy="720000"/>
                  </a:xfrm>
                </p:grpSpPr>
                <p:sp>
                  <p:nvSpPr>
                    <p:cNvPr id="29" name="자유형: 도형 28">
                      <a:extLst>
                        <a:ext uri="{FF2B5EF4-FFF2-40B4-BE49-F238E27FC236}">
                          <a16:creationId xmlns:a16="http://schemas.microsoft.com/office/drawing/2014/main" id="{4773BC54-C452-8A7C-CE56-151321BD9A73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flipH="1">
                      <a:off x="8189037" y="4796310"/>
                      <a:ext cx="360321" cy="720000"/>
                    </a:xfrm>
                    <a:custGeom>
                      <a:avLst/>
                      <a:gdLst>
                        <a:gd name="connsiteX0" fmla="*/ 457200 w 457608"/>
                        <a:gd name="connsiteY0" fmla="*/ 0 h 914400"/>
                        <a:gd name="connsiteX1" fmla="*/ 457608 w 457608"/>
                        <a:gd name="connsiteY1" fmla="*/ 41 h 914400"/>
                        <a:gd name="connsiteX2" fmla="*/ 457608 w 457608"/>
                        <a:gd name="connsiteY2" fmla="*/ 914359 h 914400"/>
                        <a:gd name="connsiteX3" fmla="*/ 457200 w 457608"/>
                        <a:gd name="connsiteY3" fmla="*/ 914400 h 914400"/>
                        <a:gd name="connsiteX4" fmla="*/ 0 w 457608"/>
                        <a:gd name="connsiteY4" fmla="*/ 457200 h 914400"/>
                        <a:gd name="connsiteX5" fmla="*/ 457200 w 457608"/>
                        <a:gd name="connsiteY5" fmla="*/ 0 h 914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57608" h="914400">
                          <a:moveTo>
                            <a:pt x="457200" y="0"/>
                          </a:moveTo>
                          <a:lnTo>
                            <a:pt x="457608" y="41"/>
                          </a:lnTo>
                          <a:lnTo>
                            <a:pt x="457608" y="914359"/>
                          </a:lnTo>
                          <a:lnTo>
                            <a:pt x="457200" y="914400"/>
                          </a:lnTo>
                          <a:cubicBezTo>
                            <a:pt x="204695" y="914400"/>
                            <a:pt x="0" y="709705"/>
                            <a:pt x="0" y="457200"/>
                          </a:cubicBezTo>
                          <a:cubicBezTo>
                            <a:pt x="0" y="204695"/>
                            <a:pt x="204695" y="0"/>
                            <a:pt x="457200" y="0"/>
                          </a:cubicBezTo>
                          <a:close/>
                        </a:path>
                      </a:pathLst>
                    </a:custGeom>
                    <a:blipFill dpi="0" rotWithShape="0">
                      <a:blip r:embed="rId6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7">
                                <a14:imgEffect>
                                  <a14:brightnessContrast bright="-40000" contrast="40000"/>
                                </a14:imgEffect>
                              </a14:imgLayer>
                            </a14:imgProps>
                          </a:ext>
                        </a:extLst>
                      </a:blip>
                      <a:srcRect/>
                      <a:tile tx="0" ty="0" sx="50000" sy="100000" flip="none" algn="tl"/>
                    </a:blipFill>
                    <a:ln w="6350">
                      <a:solidFill>
                        <a:srgbClr val="F6F4D2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30" name="자유형: 도형 29">
                      <a:extLst>
                        <a:ext uri="{FF2B5EF4-FFF2-40B4-BE49-F238E27FC236}">
                          <a16:creationId xmlns:a16="http://schemas.microsoft.com/office/drawing/2014/main" id="{96F74DCB-5122-DE93-A82C-26FCDFB40A2C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7827371" y="4796310"/>
                      <a:ext cx="360321" cy="720000"/>
                    </a:xfrm>
                    <a:custGeom>
                      <a:avLst/>
                      <a:gdLst>
                        <a:gd name="connsiteX0" fmla="*/ 457200 w 457608"/>
                        <a:gd name="connsiteY0" fmla="*/ 0 h 914400"/>
                        <a:gd name="connsiteX1" fmla="*/ 457608 w 457608"/>
                        <a:gd name="connsiteY1" fmla="*/ 41 h 914400"/>
                        <a:gd name="connsiteX2" fmla="*/ 457608 w 457608"/>
                        <a:gd name="connsiteY2" fmla="*/ 914359 h 914400"/>
                        <a:gd name="connsiteX3" fmla="*/ 457200 w 457608"/>
                        <a:gd name="connsiteY3" fmla="*/ 914400 h 914400"/>
                        <a:gd name="connsiteX4" fmla="*/ 0 w 457608"/>
                        <a:gd name="connsiteY4" fmla="*/ 457200 h 914400"/>
                        <a:gd name="connsiteX5" fmla="*/ 457200 w 457608"/>
                        <a:gd name="connsiteY5" fmla="*/ 0 h 914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57608" h="914400">
                          <a:moveTo>
                            <a:pt x="457200" y="0"/>
                          </a:moveTo>
                          <a:lnTo>
                            <a:pt x="457608" y="41"/>
                          </a:lnTo>
                          <a:lnTo>
                            <a:pt x="457608" y="914359"/>
                          </a:lnTo>
                          <a:lnTo>
                            <a:pt x="457200" y="914400"/>
                          </a:lnTo>
                          <a:cubicBezTo>
                            <a:pt x="204695" y="914400"/>
                            <a:pt x="0" y="709705"/>
                            <a:pt x="0" y="457200"/>
                          </a:cubicBezTo>
                          <a:cubicBezTo>
                            <a:pt x="0" y="204695"/>
                            <a:pt x="204695" y="0"/>
                            <a:pt x="457200" y="0"/>
                          </a:cubicBezTo>
                          <a:close/>
                        </a:path>
                      </a:pathLst>
                    </a:custGeom>
                    <a:blipFill dpi="0" rotWithShape="0">
                      <a:blip r:embed="rId6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7">
                                <a14:imgEffect>
                                  <a14:brightnessContrast bright="-40000" contrast="40000"/>
                                </a14:imgEffect>
                              </a14:imgLayer>
                            </a14:imgProps>
                          </a:ext>
                        </a:extLst>
                      </a:blip>
                      <a:srcRect/>
                      <a:tile tx="0" ty="0" sx="50000" sy="100000" flip="none" algn="tl"/>
                    </a:blipFill>
                    <a:ln w="6350">
                      <a:solidFill>
                        <a:srgbClr val="F6F4D2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  <p:pic>
                <p:nvPicPr>
                  <p:cNvPr id="27" name="Picture 2">
                    <a:extLst>
                      <a:ext uri="{FF2B5EF4-FFF2-40B4-BE49-F238E27FC236}">
                        <a16:creationId xmlns:a16="http://schemas.microsoft.com/office/drawing/2014/main" id="{9E4D0744-7A36-E008-9737-D4B694D0198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8">
                    <a:clrChange>
                      <a:clrFrom>
                        <a:srgbClr val="000000"/>
                      </a:clrFrom>
                      <a:clrTo>
                        <a:srgbClr val="000000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846" t="15450" r="22216" b="14410"/>
                  <a:stretch/>
                </p:blipFill>
                <p:spPr bwMode="auto">
                  <a:xfrm>
                    <a:off x="6909478" y="5763376"/>
                    <a:ext cx="267717" cy="335688"/>
                  </a:xfrm>
                  <a:prstGeom prst="rect">
                    <a:avLst/>
                  </a:prstGeom>
                  <a:noFill/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3" name="별: 꼭짓점 4개 32">
                    <a:extLst>
                      <a:ext uri="{FF2B5EF4-FFF2-40B4-BE49-F238E27FC236}">
                        <a16:creationId xmlns:a16="http://schemas.microsoft.com/office/drawing/2014/main" id="{B5D0E5B9-854E-D7FA-5FDD-3EC6292CCAC9}"/>
                      </a:ext>
                    </a:extLst>
                  </p:cNvPr>
                  <p:cNvSpPr/>
                  <p:nvPr/>
                </p:nvSpPr>
                <p:spPr>
                  <a:xfrm>
                    <a:off x="7116930" y="6151651"/>
                    <a:ext cx="230832" cy="230832"/>
                  </a:xfrm>
                  <a:prstGeom prst="star4">
                    <a:avLst/>
                  </a:prstGeom>
                  <a:solidFill>
                    <a:srgbClr val="FFFF00"/>
                  </a:solidFill>
                  <a:ln w="6350"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pic>
              <p:nvPicPr>
                <p:cNvPr id="1026" name="Picture 2">
                  <a:extLst>
                    <a:ext uri="{FF2B5EF4-FFF2-40B4-BE49-F238E27FC236}">
                      <a16:creationId xmlns:a16="http://schemas.microsoft.com/office/drawing/2014/main" id="{129E34B1-8E0C-8548-1CFC-BAD2B68D647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9">
                  <a:clrChange>
                    <a:clrFrom>
                      <a:srgbClr val="000000"/>
                    </a:clrFrom>
                    <a:clrTo>
                      <a:srgbClr val="000000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959" t="31677" r="33210" b="32949"/>
                <a:stretch/>
              </p:blipFill>
              <p:spPr bwMode="auto">
                <a:xfrm>
                  <a:off x="7270474" y="5778067"/>
                  <a:ext cx="270344" cy="3004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F69D0C3-CAE1-13CE-6D3B-045E4E895058}"/>
                </a:ext>
              </a:extLst>
            </p:cNvPr>
            <p:cNvGrpSpPr/>
            <p:nvPr/>
          </p:nvGrpSpPr>
          <p:grpSpPr>
            <a:xfrm>
              <a:off x="8737858" y="1435048"/>
              <a:ext cx="3493776" cy="1379513"/>
              <a:chOff x="1549899" y="3791360"/>
              <a:chExt cx="3493776" cy="1379513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F8F0331B-E6A3-7EB5-EBC3-10BF44429765}"/>
                  </a:ext>
                </a:extLst>
              </p:cNvPr>
              <p:cNvSpPr txBox="1"/>
              <p:nvPr/>
            </p:nvSpPr>
            <p:spPr>
              <a:xfrm>
                <a:off x="2152246" y="3791360"/>
                <a:ext cx="1910779" cy="169277"/>
              </a:xfrm>
              <a:prstGeom prst="rect">
                <a:avLst/>
              </a:prstGeom>
              <a:noFill/>
            </p:spPr>
            <p:txBody>
              <a:bodyPr wrap="none" lIns="0" rIns="0" bIns="0" rtlCol="0">
                <a:spAutoFit/>
              </a:bodyPr>
              <a:lstStyle/>
              <a:p>
                <a:pPr algn="ctr">
                  <a:spcAft>
                    <a:spcPts val="500"/>
                  </a:spcAft>
                </a:pP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다른 양상의 스킬 기록 예시 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– </a:t>
                </a:r>
                <a:r>
                  <a:rPr lang="ko-KR" altLang="en-US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버프 효과만 적용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</a:p>
            </p:txBody>
          </p:sp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60093808-60E4-8FF6-FF7B-65DCC3E4BA99}"/>
                  </a:ext>
                </a:extLst>
              </p:cNvPr>
              <p:cNvGrpSpPr/>
              <p:nvPr/>
            </p:nvGrpSpPr>
            <p:grpSpPr>
              <a:xfrm>
                <a:off x="2114956" y="4474779"/>
                <a:ext cx="1985352" cy="394210"/>
                <a:chOff x="9065223" y="3249189"/>
                <a:chExt cx="1985352" cy="394210"/>
              </a:xfrm>
            </p:grpSpPr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602F44C2-3B83-124B-8DCD-4910B9757CA8}"/>
                    </a:ext>
                  </a:extLst>
                </p:cNvPr>
                <p:cNvSpPr txBox="1"/>
                <p:nvPr/>
              </p:nvSpPr>
              <p:spPr>
                <a:xfrm>
                  <a:off x="9065223" y="3249189"/>
                  <a:ext cx="352661" cy="39421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 anchorCtr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‘</a:t>
                  </a:r>
                  <a:r>
                    <a:rPr lang="ko-KR" altLang="en-US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불굴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’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8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사자자리</a:t>
                  </a:r>
                  <a:endParaRPr lang="en-US" altLang="ko-KR" sz="800" dirty="0">
                    <a:solidFill>
                      <a:srgbClr val="D4CFC5"/>
                    </a:solidFill>
                    <a:effectLst/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2BB62B1E-D4D5-759A-0E17-A08E45F4B18A}"/>
                    </a:ext>
                  </a:extLst>
                </p:cNvPr>
                <p:cNvSpPr txBox="1"/>
                <p:nvPr/>
              </p:nvSpPr>
              <p:spPr>
                <a:xfrm>
                  <a:off x="10609749" y="3249189"/>
                  <a:ext cx="440826" cy="39421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 anchorCtr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‘</a:t>
                  </a:r>
                  <a:r>
                    <a:rPr lang="ko-KR" altLang="en-US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적응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’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800" dirty="0">
                      <a:solidFill>
                        <a:srgbClr val="D4CFC5"/>
                      </a:solidFill>
                      <a:effectLst/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물고기자리</a:t>
                  </a:r>
                  <a:endParaRPr lang="en-US" altLang="ko-KR" sz="800" dirty="0">
                    <a:solidFill>
                      <a:srgbClr val="D4CFC5"/>
                    </a:solidFill>
                    <a:effectLst/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87" name="그룹 86">
                <a:extLst>
                  <a:ext uri="{FF2B5EF4-FFF2-40B4-BE49-F238E27FC236}">
                    <a16:creationId xmlns:a16="http://schemas.microsoft.com/office/drawing/2014/main" id="{7B01F005-042D-1769-F375-C9615965192F}"/>
                  </a:ext>
                </a:extLst>
              </p:cNvPr>
              <p:cNvGrpSpPr/>
              <p:nvPr/>
            </p:nvGrpSpPr>
            <p:grpSpPr>
              <a:xfrm>
                <a:off x="1549899" y="4940041"/>
                <a:ext cx="3493776" cy="230832"/>
                <a:chOff x="8428341" y="2869363"/>
                <a:chExt cx="3493776" cy="230832"/>
              </a:xfrm>
            </p:grpSpPr>
            <p:sp>
              <p:nvSpPr>
                <p:cNvPr id="85" name="직사각형 84">
                  <a:extLst>
                    <a:ext uri="{FF2B5EF4-FFF2-40B4-BE49-F238E27FC236}">
                      <a16:creationId xmlns:a16="http://schemas.microsoft.com/office/drawing/2014/main" id="{941EA5F5-7300-0B28-84DE-0B029FDE38B0}"/>
                    </a:ext>
                  </a:extLst>
                </p:cNvPr>
                <p:cNvSpPr/>
                <p:nvPr/>
              </p:nvSpPr>
              <p:spPr>
                <a:xfrm>
                  <a:off x="10179034" y="2869363"/>
                  <a:ext cx="1743083" cy="230832"/>
                </a:xfrm>
                <a:prstGeom prst="rect">
                  <a:avLst/>
                </a:prstGeom>
                <a:solidFill>
                  <a:srgbClr val="14181A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90000" rIns="90000" rtlCol="0" anchor="ctr">
                  <a:spAutoFit/>
                </a:bodyPr>
                <a:lstStyle/>
                <a:p>
                  <a:pPr algn="ctr"/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스킬의 재사용 대기 시간 </a:t>
                  </a:r>
                  <a:r>
                    <a:rPr lang="en-US" altLang="ko-KR" sz="9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10%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감소</a:t>
                  </a:r>
                  <a:endPara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83" name="더하기 기호 82">
                  <a:extLst>
                    <a:ext uri="{FF2B5EF4-FFF2-40B4-BE49-F238E27FC236}">
                      <a16:creationId xmlns:a16="http://schemas.microsoft.com/office/drawing/2014/main" id="{FDF6209C-DE5B-B496-447B-A568D04B3F74}"/>
                    </a:ext>
                  </a:extLst>
                </p:cNvPr>
                <p:cNvSpPr/>
                <p:nvPr/>
              </p:nvSpPr>
              <p:spPr>
                <a:xfrm>
                  <a:off x="9902444" y="2901149"/>
                  <a:ext cx="167260" cy="167260"/>
                </a:xfrm>
                <a:prstGeom prst="mathPlus">
                  <a:avLst/>
                </a:prstGeom>
                <a:solidFill>
                  <a:srgbClr val="605550"/>
                </a:solidFill>
                <a:ln w="6350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6" name="직사각형 85">
                  <a:extLst>
                    <a:ext uri="{FF2B5EF4-FFF2-40B4-BE49-F238E27FC236}">
                      <a16:creationId xmlns:a16="http://schemas.microsoft.com/office/drawing/2014/main" id="{A658F106-99C9-B317-4E8F-050B0B6B77F5}"/>
                    </a:ext>
                  </a:extLst>
                </p:cNvPr>
                <p:cNvSpPr/>
                <p:nvPr/>
              </p:nvSpPr>
              <p:spPr>
                <a:xfrm>
                  <a:off x="8428341" y="2869363"/>
                  <a:ext cx="1364774" cy="230832"/>
                </a:xfrm>
                <a:prstGeom prst="rect">
                  <a:avLst/>
                </a:prstGeom>
                <a:solidFill>
                  <a:srgbClr val="14181A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0000" rIns="90000" rtlCol="0" anchor="ctr">
                  <a:spAutoFit/>
                </a:bodyPr>
                <a:lstStyle/>
                <a:p>
                  <a:pPr algn="ctr"/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적에게 주는 피해 </a:t>
                  </a:r>
                  <a:r>
                    <a:rPr lang="en-US" altLang="ko-KR" sz="9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5%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증가</a:t>
                  </a:r>
                  <a:endPara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50C65E8A-496A-D7A2-612F-02E4EB4377F7}"/>
                  </a:ext>
                </a:extLst>
              </p:cNvPr>
              <p:cNvGrpSpPr/>
              <p:nvPr/>
            </p:nvGrpSpPr>
            <p:grpSpPr>
              <a:xfrm>
                <a:off x="2682294" y="4064922"/>
                <a:ext cx="850676" cy="875119"/>
                <a:chOff x="2682294" y="5566998"/>
                <a:chExt cx="850676" cy="875119"/>
              </a:xfrm>
            </p:grpSpPr>
            <p:grpSp>
              <p:nvGrpSpPr>
                <p:cNvPr id="43" name="그룹 42">
                  <a:extLst>
                    <a:ext uri="{FF2B5EF4-FFF2-40B4-BE49-F238E27FC236}">
                      <a16:creationId xmlns:a16="http://schemas.microsoft.com/office/drawing/2014/main" id="{12698B9B-1BBD-DD75-7817-B48E0E03C0ED}"/>
                    </a:ext>
                  </a:extLst>
                </p:cNvPr>
                <p:cNvGrpSpPr/>
                <p:nvPr/>
              </p:nvGrpSpPr>
              <p:grpSpPr>
                <a:xfrm>
                  <a:off x="2682294" y="5566998"/>
                  <a:ext cx="850676" cy="835826"/>
                  <a:chOff x="9981903" y="5055558"/>
                  <a:chExt cx="818278" cy="803993"/>
                </a:xfrm>
              </p:grpSpPr>
              <p:pic>
                <p:nvPicPr>
                  <p:cNvPr id="45" name="Picture 2">
                    <a:extLst>
                      <a:ext uri="{FF2B5EF4-FFF2-40B4-BE49-F238E27FC236}">
                        <a16:creationId xmlns:a16="http://schemas.microsoft.com/office/drawing/2014/main" id="{B420606B-FBB7-3524-572A-75946C486BD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3298" b="93286" l="9783" r="91033">
                                <a14:foregroundMark x1="17002" y1="66866" x2="16033" y2="69258"/>
                                <a14:foregroundMark x1="19158" y1="44287" x2="19079" y2="48282"/>
                                <a14:foregroundMark x1="15082" y1="45230" x2="9783" y2="60188"/>
                                <a14:foregroundMark x1="30336" y1="84473" x2="32337" y2="90577"/>
                                <a14:foregroundMark x1="18207" y1="47468" x2="18633" y2="48768"/>
                                <a14:foregroundMark x1="85352" y1="64167" x2="86141" y2="66549"/>
                                <a14:foregroundMark x1="77717" y1="41107" x2="78543" y2="43602"/>
                                <a14:foregroundMark x1="84511" y1="50177" x2="87995" y2="63721"/>
                                <a14:foregroundMark x1="89266" y1="56066" x2="88881" y2="63499"/>
                                <a14:foregroundMark x1="85259" y1="73278" x2="75679" y2="84688"/>
                                <a14:foregroundMark x1="88043" y1="66313" x2="87228" y2="69022"/>
                                <a14:foregroundMark x1="88043" y1="69729" x2="87636" y2="71614"/>
                                <a14:foregroundMark x1="87772" y1="69611" x2="86413" y2="71849"/>
                                <a14:foregroundMark x1="46875" y1="93286" x2="46875" y2="93286"/>
                                <a14:foregroundMark x1="51223" y1="29682" x2="53804" y2="30389"/>
                                <a14:foregroundMark x1="60326" y1="31213" x2="58696" y2="31567"/>
                                <a14:backgroundMark x1="46603" y1="8245" x2="47283" y2="7303"/>
                                <a14:backgroundMark x1="47690" y1="7303" x2="45788" y2="12485"/>
                                <a14:backgroundMark x1="43750" y1="8363" x2="43614" y2="10836"/>
                                <a14:backgroundMark x1="44565" y1="8598" x2="50679" y2="9776"/>
                                <a14:backgroundMark x1="52582" y1="8716" x2="57065" y2="11190"/>
                                <a14:backgroundMark x1="52038" y1="8834" x2="52174" y2="12956"/>
                                <a14:backgroundMark x1="52989" y1="7420" x2="56250" y2="7656"/>
                                <a14:backgroundMark x1="53940" y1="5771" x2="56250" y2="9305"/>
                                <a14:backgroundMark x1="45109" y1="2709" x2="38315" y2="6007"/>
                                <a14:backgroundMark x1="87658" y1="72372" x2="87228" y2="73734"/>
                                <a14:backgroundMark x1="88619" y1="69330" x2="88471" y2="69798"/>
                                <a14:backgroundMark x1="90353" y1="63840" x2="89472" y2="66630"/>
                                <a14:backgroundMark x1="86957" y1="76443" x2="89266" y2="73734"/>
                                <a14:backgroundMark x1="91848" y1="60777" x2="90489" y2="68080"/>
                                <a14:backgroundMark x1="65897" y1="353" x2="41168" y2="11425"/>
                                <a14:backgroundMark x1="38723" y1="2827" x2="40217" y2="13310"/>
                                <a14:backgroundMark x1="48098" y1="2002" x2="38043" y2="11661"/>
                                <a14:backgroundMark x1="39402" y1="7892" x2="68207" y2="5300"/>
                                <a14:backgroundMark x1="45924" y1="2591" x2="64130" y2="7067"/>
                                <a14:backgroundMark x1="46603" y1="2827" x2="64130" y2="10954"/>
                                <a14:backgroundMark x1="37772" y1="9069" x2="63995" y2="16372"/>
                                <a14:backgroundMark x1="35326" y1="15783" x2="63043" y2="14959"/>
                                <a14:backgroundMark x1="39946" y1="18021" x2="67120" y2="19081"/>
                                <a14:backgroundMark x1="49728" y1="20141" x2="59647" y2="19670"/>
                                <a14:backgroundMark x1="46196" y1="22615" x2="60054" y2="19906"/>
                                <a14:backgroundMark x1="44293" y1="21437" x2="63723" y2="19552"/>
                                <a14:backgroundMark x1="43478" y1="21555" x2="56929" y2="21790"/>
                                <a14:backgroundMark x1="56929" y1="13310" x2="50543" y2="23675"/>
                                <a14:backgroundMark x1="49592" y1="47585" x2="38179" y2="71614"/>
                                <a14:backgroundMark x1="52446" y1="39929" x2="49321" y2="68669"/>
                                <a14:backgroundMark x1="25000" y1="52650" x2="65082" y2="54064"/>
                                <a14:backgroundMark x1="26223" y1="54299" x2="55707" y2="51826"/>
                                <a14:backgroundMark x1="26902" y1="56655" x2="64946" y2="57479"/>
                                <a14:backgroundMark x1="30978" y1="61013" x2="68750" y2="58422"/>
                                <a14:backgroundMark x1="28397" y1="63015" x2="69022" y2="60542"/>
                                <a14:backgroundMark x1="24321" y1="59953" x2="70380" y2="62898"/>
                                <a14:backgroundMark x1="43478" y1="50177" x2="45380" y2="73498"/>
                                <a14:backgroundMark x1="26223" y1="53475" x2="32745" y2="76443"/>
                                <a14:backgroundMark x1="30027" y1="57479" x2="45380" y2="80801"/>
                                <a14:backgroundMark x1="17799" y1="57244" x2="26902" y2="76561"/>
                                <a14:backgroundMark x1="20245" y1="58893" x2="36277" y2="74676"/>
                                <a14:backgroundMark x1="20652" y1="57479" x2="28804" y2="74558"/>
                                <a14:backgroundMark x1="18478" y1="58657" x2="25543" y2="73027"/>
                                <a14:backgroundMark x1="25951" y1="52886" x2="37092" y2="73852"/>
                                <a14:backgroundMark x1="34375" y1="47468" x2="40353" y2="62898"/>
                                <a14:backgroundMark x1="36277" y1="42403" x2="41576" y2="61366"/>
                                <a14:backgroundMark x1="44973" y1="41578" x2="34647" y2="54770"/>
                                <a14:backgroundMark x1="34375" y1="43934" x2="56250" y2="38869"/>
                                <a14:backgroundMark x1="43071" y1="39458" x2="54348" y2="41225"/>
                                <a14:backgroundMark x1="44022" y1="37809" x2="59375" y2="38869"/>
                                <a14:backgroundMark x1="48098" y1="37809" x2="64130" y2="42049"/>
                                <a14:backgroundMark x1="64130" y1="42049" x2="73098" y2="49941"/>
                                <a14:backgroundMark x1="67527" y1="45347" x2="73777" y2="57008"/>
                                <a14:backgroundMark x1="73505" y1="51237" x2="73370" y2="64547"/>
                                <a14:backgroundMark x1="63723" y1="46172" x2="61957" y2="62662"/>
                                <a14:backgroundMark x1="68478" y1="51826" x2="68207" y2="66549"/>
                                <a14:backgroundMark x1="66848" y1="49706" x2="71196" y2="64900"/>
                                <a14:backgroundMark x1="73777" y1="56419" x2="74457" y2="71143"/>
                                <a14:backgroundMark x1="74049" y1="61955" x2="66168" y2="72203"/>
                                <a14:backgroundMark x1="69293" y1="68080" x2="55707" y2="79505"/>
                                <a14:backgroundMark x1="69429" y1="71849" x2="57473" y2="81154"/>
                                <a14:backgroundMark x1="67120" y1="75147" x2="47418" y2="83628"/>
                                <a14:backgroundMark x1="68071" y1="66784" x2="50543" y2="75383"/>
                                <a14:backgroundMark x1="44293" y1="36985" x2="42120" y2="36985"/>
                                <a14:backgroundMark x1="30299" y1="44523" x2="20652" y2="59953"/>
                                <a14:backgroundMark x1="25000" y1="45819" x2="20924" y2="55948"/>
                                <a14:backgroundMark x1="20245" y1="49706" x2="17799" y2="60306"/>
                                <a14:backgroundMark x1="19429" y1="56419" x2="19429" y2="67845"/>
                                <a14:backgroundMark x1="18071" y1="63722" x2="20924" y2="70082"/>
                                <a14:backgroundMark x1="24592" y1="71967" x2="35326" y2="83628"/>
                                <a14:backgroundMark x1="27174" y1="79034" x2="44429" y2="84923"/>
                                <a14:backgroundMark x1="26495" y1="77856" x2="33424" y2="84452"/>
                                <a14:backgroundMark x1="21875" y1="61955" x2="23777" y2="71849"/>
                                <a14:backgroundMark x1="19973" y1="63486" x2="20652" y2="72438"/>
                                <a14:backgroundMark x1="18750" y1="65135" x2="19701" y2="68316"/>
                                <a14:backgroundMark x1="21467" y1="57244" x2="30027" y2="42874"/>
                                <a14:backgroundMark x1="19701" y1="51237" x2="33424" y2="41814"/>
                                <a14:backgroundMark x1="29755" y1="44287" x2="23098" y2="51001"/>
                                <a14:backgroundMark x1="26902" y1="45583" x2="23098" y2="49941"/>
                                <a14:backgroundMark x1="28668" y1="44759" x2="18342" y2="51826"/>
                                <a14:backgroundMark x1="26766" y1="43110" x2="17799" y2="52886"/>
                                <a14:backgroundMark x1="35054" y1="36985" x2="54076" y2="31567"/>
                                <a14:backgroundMark x1="45652" y1="34158" x2="65082" y2="34982"/>
                                <a14:backgroundMark x1="50000" y1="33451" x2="59375" y2="38869"/>
                                <a14:backgroundMark x1="63043" y1="37220" x2="75000" y2="47468"/>
                                <a14:backgroundMark x1="66848" y1="38516" x2="75408" y2="46172"/>
                                <a14:backgroundMark x1="66304" y1="38869" x2="77582" y2="55595"/>
                                <a14:backgroundMark x1="76223" y1="46643" x2="80571" y2="60306"/>
                                <a14:backgroundMark x1="77446" y1="47821" x2="79620" y2="61955"/>
                                <a14:backgroundMark x1="82201" y1="53239" x2="80027" y2="65371"/>
                                <a14:backgroundMark x1="81522" y1="67020" x2="75272" y2="75147"/>
                                <a14:backgroundMark x1="77446" y1="70318" x2="67527" y2="81390"/>
                                <a14:backgroundMark x1="74049" y1="77621" x2="60054" y2="85395"/>
                                <a14:backgroundMark x1="59918" y1="84452" x2="43750" y2="85512"/>
                                <a14:backgroundMark x1="44973" y1="85395" x2="58832" y2="85395"/>
                                <a14:backgroundMark x1="50272" y1="86808" x2="44022" y2="86337"/>
                                <a14:backgroundMark x1="43071" y1="85984" x2="53397" y2="85984"/>
                                <a14:backgroundMark x1="79348" y1="47821" x2="81658" y2="59482"/>
                                <a14:backgroundMark x1="75951" y1="43463" x2="79755" y2="51001"/>
                                <a14:backgroundMark x1="78397" y1="46996" x2="80707" y2="56655"/>
                                <a14:backgroundMark x1="80571" y1="58893" x2="81250" y2="62191"/>
                                <a14:backgroundMark x1="83832" y1="58657" x2="83152" y2="63840"/>
                                <a14:backgroundMark x1="82745" y1="57833" x2="82201" y2="66196"/>
                                <a14:backgroundMark x1="84103" y1="59717" x2="82745" y2="65135"/>
                                <a14:backgroundMark x1="45924" y1="33098" x2="68071" y2="38045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741" t="24894" r="8693" b="4778"/>
                  <a:stretch/>
                </p:blipFill>
                <p:spPr bwMode="auto">
                  <a:xfrm>
                    <a:off x="9981903" y="5055558"/>
                    <a:ext cx="818278" cy="803993"/>
                  </a:xfrm>
                  <a:prstGeom prst="ellipse">
                    <a:avLst/>
                  </a:prstGeom>
                  <a:noFill/>
                  <a:effectLst>
                    <a:softEdge rad="0"/>
                  </a:effectLst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grpSp>
                <p:nvGrpSpPr>
                  <p:cNvPr id="46" name="그룹 45">
                    <a:extLst>
                      <a:ext uri="{FF2B5EF4-FFF2-40B4-BE49-F238E27FC236}">
                        <a16:creationId xmlns:a16="http://schemas.microsoft.com/office/drawing/2014/main" id="{49250C02-41AA-73A7-C197-9D24547B5830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10015423" y="5074792"/>
                    <a:ext cx="756000" cy="756000"/>
                    <a:chOff x="7809871" y="4796310"/>
                    <a:chExt cx="721987" cy="720000"/>
                  </a:xfrm>
                </p:grpSpPr>
                <p:sp>
                  <p:nvSpPr>
                    <p:cNvPr id="49" name="자유형: 도형 48">
                      <a:extLst>
                        <a:ext uri="{FF2B5EF4-FFF2-40B4-BE49-F238E27FC236}">
                          <a16:creationId xmlns:a16="http://schemas.microsoft.com/office/drawing/2014/main" id="{9F5FBC80-C861-D452-F7DB-DB51DEC87808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flipH="1">
                      <a:off x="8171537" y="4796310"/>
                      <a:ext cx="360321" cy="720000"/>
                    </a:xfrm>
                    <a:custGeom>
                      <a:avLst/>
                      <a:gdLst>
                        <a:gd name="connsiteX0" fmla="*/ 457200 w 457608"/>
                        <a:gd name="connsiteY0" fmla="*/ 0 h 914400"/>
                        <a:gd name="connsiteX1" fmla="*/ 457608 w 457608"/>
                        <a:gd name="connsiteY1" fmla="*/ 41 h 914400"/>
                        <a:gd name="connsiteX2" fmla="*/ 457608 w 457608"/>
                        <a:gd name="connsiteY2" fmla="*/ 914359 h 914400"/>
                        <a:gd name="connsiteX3" fmla="*/ 457200 w 457608"/>
                        <a:gd name="connsiteY3" fmla="*/ 914400 h 914400"/>
                        <a:gd name="connsiteX4" fmla="*/ 0 w 457608"/>
                        <a:gd name="connsiteY4" fmla="*/ 457200 h 914400"/>
                        <a:gd name="connsiteX5" fmla="*/ 457200 w 457608"/>
                        <a:gd name="connsiteY5" fmla="*/ 0 h 914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57608" h="914400">
                          <a:moveTo>
                            <a:pt x="457200" y="0"/>
                          </a:moveTo>
                          <a:lnTo>
                            <a:pt x="457608" y="41"/>
                          </a:lnTo>
                          <a:lnTo>
                            <a:pt x="457608" y="914359"/>
                          </a:lnTo>
                          <a:lnTo>
                            <a:pt x="457200" y="914400"/>
                          </a:lnTo>
                          <a:cubicBezTo>
                            <a:pt x="204695" y="914400"/>
                            <a:pt x="0" y="709705"/>
                            <a:pt x="0" y="457200"/>
                          </a:cubicBezTo>
                          <a:cubicBezTo>
                            <a:pt x="0" y="204695"/>
                            <a:pt x="204695" y="0"/>
                            <a:pt x="457200" y="0"/>
                          </a:cubicBezTo>
                          <a:close/>
                        </a:path>
                      </a:pathLst>
                    </a:custGeom>
                    <a:blipFill dpi="0" rotWithShape="0">
                      <a:blip r:embed="rId6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7">
                                <a14:imgEffect>
                                  <a14:brightnessContrast bright="-40000" contrast="40000"/>
                                </a14:imgEffect>
                              </a14:imgLayer>
                            </a14:imgProps>
                          </a:ext>
                        </a:extLst>
                      </a:blip>
                      <a:srcRect/>
                      <a:tile tx="0" ty="0" sx="50000" sy="100000" flip="none" algn="tl"/>
                    </a:blipFill>
                    <a:ln w="6350">
                      <a:solidFill>
                        <a:srgbClr val="F6F4D2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50" name="자유형: 도형 49">
                      <a:extLst>
                        <a:ext uri="{FF2B5EF4-FFF2-40B4-BE49-F238E27FC236}">
                          <a16:creationId xmlns:a16="http://schemas.microsoft.com/office/drawing/2014/main" id="{CE0CCDA7-1D90-4E43-5D77-D3128A73CA7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7809871" y="4796310"/>
                      <a:ext cx="360321" cy="720000"/>
                    </a:xfrm>
                    <a:custGeom>
                      <a:avLst/>
                      <a:gdLst>
                        <a:gd name="connsiteX0" fmla="*/ 457200 w 457608"/>
                        <a:gd name="connsiteY0" fmla="*/ 0 h 914400"/>
                        <a:gd name="connsiteX1" fmla="*/ 457608 w 457608"/>
                        <a:gd name="connsiteY1" fmla="*/ 41 h 914400"/>
                        <a:gd name="connsiteX2" fmla="*/ 457608 w 457608"/>
                        <a:gd name="connsiteY2" fmla="*/ 914359 h 914400"/>
                        <a:gd name="connsiteX3" fmla="*/ 457200 w 457608"/>
                        <a:gd name="connsiteY3" fmla="*/ 914400 h 914400"/>
                        <a:gd name="connsiteX4" fmla="*/ 0 w 457608"/>
                        <a:gd name="connsiteY4" fmla="*/ 457200 h 914400"/>
                        <a:gd name="connsiteX5" fmla="*/ 457200 w 457608"/>
                        <a:gd name="connsiteY5" fmla="*/ 0 h 914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457608" h="914400">
                          <a:moveTo>
                            <a:pt x="457200" y="0"/>
                          </a:moveTo>
                          <a:lnTo>
                            <a:pt x="457608" y="41"/>
                          </a:lnTo>
                          <a:lnTo>
                            <a:pt x="457608" y="914359"/>
                          </a:lnTo>
                          <a:lnTo>
                            <a:pt x="457200" y="914400"/>
                          </a:lnTo>
                          <a:cubicBezTo>
                            <a:pt x="204695" y="914400"/>
                            <a:pt x="0" y="709705"/>
                            <a:pt x="0" y="457200"/>
                          </a:cubicBezTo>
                          <a:cubicBezTo>
                            <a:pt x="0" y="204695"/>
                            <a:pt x="204695" y="0"/>
                            <a:pt x="457200" y="0"/>
                          </a:cubicBezTo>
                          <a:close/>
                        </a:path>
                      </a:pathLst>
                    </a:custGeom>
                    <a:blipFill dpi="0" rotWithShape="0">
                      <a:blip r:embed="rId6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7">
                                <a14:imgEffect>
                                  <a14:brightnessContrast bright="-40000" contrast="40000"/>
                                </a14:imgEffect>
                              </a14:imgLayer>
                            </a14:imgProps>
                          </a:ext>
                        </a:extLst>
                      </a:blip>
                      <a:srcRect/>
                      <a:tile tx="0" ty="0" sx="50000" sy="100000" flip="none" algn="tl"/>
                    </a:blipFill>
                    <a:ln w="6350">
                      <a:solidFill>
                        <a:srgbClr val="F6F4D2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lang="ko-KR" altLang="en-US" dirty="0"/>
                    </a:p>
                  </p:txBody>
                </p:sp>
              </p:grpSp>
              <p:pic>
                <p:nvPicPr>
                  <p:cNvPr id="47" name="Picture 2">
                    <a:extLst>
                      <a:ext uri="{FF2B5EF4-FFF2-40B4-BE49-F238E27FC236}">
                        <a16:creationId xmlns:a16="http://schemas.microsoft.com/office/drawing/2014/main" id="{F42FAD03-9CFC-F9AC-DF21-BFA7148A1FEB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8">
                    <a:clrChange>
                      <a:clrFrom>
                        <a:srgbClr val="000000"/>
                      </a:clrFrom>
                      <a:clrTo>
                        <a:srgbClr val="000000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846" t="15450" r="22216" b="14410"/>
                  <a:stretch/>
                </p:blipFill>
                <p:spPr bwMode="auto">
                  <a:xfrm>
                    <a:off x="10086974" y="5293322"/>
                    <a:ext cx="257521" cy="322903"/>
                  </a:xfrm>
                  <a:prstGeom prst="rect">
                    <a:avLst/>
                  </a:prstGeom>
                  <a:noFill/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8" name="Picture 4">
                    <a:extLst>
                      <a:ext uri="{FF2B5EF4-FFF2-40B4-BE49-F238E27FC236}">
                        <a16:creationId xmlns:a16="http://schemas.microsoft.com/office/drawing/2014/main" id="{2288F04A-DE65-6404-19FD-4AA13475F1B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10">
                    <a:clrChange>
                      <a:clrFrom>
                        <a:srgbClr val="000000"/>
                      </a:clrFrom>
                      <a:clrTo>
                        <a:srgbClr val="000000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600" t="28850" r="19120" b="28720"/>
                  <a:stretch/>
                </p:blipFill>
                <p:spPr bwMode="auto">
                  <a:xfrm>
                    <a:off x="10408344" y="5334630"/>
                    <a:ext cx="332691" cy="230352"/>
                  </a:xfrm>
                  <a:prstGeom prst="rect">
                    <a:avLst/>
                  </a:prstGeom>
                  <a:noFill/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34" name="별: 꼭짓점 4개 33">
                  <a:extLst>
                    <a:ext uri="{FF2B5EF4-FFF2-40B4-BE49-F238E27FC236}">
                      <a16:creationId xmlns:a16="http://schemas.microsoft.com/office/drawing/2014/main" id="{C554F7D6-0BFA-F730-3186-FCC99EA349E4}"/>
                    </a:ext>
                  </a:extLst>
                </p:cNvPr>
                <p:cNvSpPr/>
                <p:nvPr/>
              </p:nvSpPr>
              <p:spPr>
                <a:xfrm>
                  <a:off x="2995414" y="6211285"/>
                  <a:ext cx="230832" cy="230832"/>
                </a:xfrm>
                <a:prstGeom prst="star4">
                  <a:avLst/>
                </a:prstGeom>
                <a:solidFill>
                  <a:schemeClr val="bg1">
                    <a:lumMod val="50000"/>
                  </a:schemeClr>
                </a:solidFill>
                <a:ln w="6350"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71A0D91D-6D76-1517-7A7F-FC8AB528B2B8}"/>
              </a:ext>
            </a:extLst>
          </p:cNvPr>
          <p:cNvSpPr txBox="1"/>
          <p:nvPr/>
        </p:nvSpPr>
        <p:spPr>
          <a:xfrm>
            <a:off x="1450975" y="3982763"/>
            <a:ext cx="1041952" cy="261610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양상의 기호와 색깔</a:t>
            </a:r>
          </a:p>
        </p:txBody>
      </p:sp>
    </p:spTree>
    <p:extLst>
      <p:ext uri="{BB962C8B-B14F-4D97-AF65-F5344CB8AC3E}">
        <p14:creationId xmlns:p14="http://schemas.microsoft.com/office/powerpoint/2010/main" val="2405748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3C052C-2808-B58F-B439-A809BB4D4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>
            <a:extLst>
              <a:ext uri="{FF2B5EF4-FFF2-40B4-BE49-F238E27FC236}">
                <a16:creationId xmlns:a16="http://schemas.microsoft.com/office/drawing/2014/main" id="{CDFBB66B-47FD-0B64-A102-E3BFC625C5F9}"/>
              </a:ext>
            </a:extLst>
          </p:cNvPr>
          <p:cNvGrpSpPr/>
          <p:nvPr/>
        </p:nvGrpSpPr>
        <p:grpSpPr>
          <a:xfrm>
            <a:off x="1450975" y="914061"/>
            <a:ext cx="9603105" cy="5401747"/>
            <a:chOff x="1450975" y="914061"/>
            <a:chExt cx="9603105" cy="5401747"/>
          </a:xfrm>
        </p:grpSpPr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BBF9411C-A69E-2545-1B92-FC4BB9E7C163}"/>
                </a:ext>
              </a:extLst>
            </p:cNvPr>
            <p:cNvSpPr/>
            <p:nvPr/>
          </p:nvSpPr>
          <p:spPr>
            <a:xfrm>
              <a:off x="1450975" y="914061"/>
              <a:ext cx="9603105" cy="540174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인게임</a:t>
              </a:r>
              <a:r>
                <a:rPr lang="ko-KR" altLang="en-US" dirty="0"/>
                <a:t> 이미지</a:t>
              </a:r>
              <a:r>
                <a:rPr lang="en-US" altLang="ko-KR" dirty="0"/>
                <a:t>(</a:t>
              </a:r>
              <a:r>
                <a:rPr lang="ko-KR" altLang="en-US" dirty="0"/>
                <a:t>배경</a:t>
              </a:r>
              <a:r>
                <a:rPr lang="en-US" altLang="ko-KR" dirty="0"/>
                <a:t>, HUD)</a:t>
              </a:r>
              <a:r>
                <a:rPr lang="ko-KR" altLang="en-US" dirty="0"/>
                <a:t> </a:t>
              </a:r>
              <a:r>
                <a:rPr lang="en-US" altLang="ko-KR" dirty="0"/>
                <a:t>+ </a:t>
              </a:r>
              <a:r>
                <a:rPr lang="ko-KR" altLang="en-US" dirty="0"/>
                <a:t>양상 정보 창</a:t>
              </a:r>
            </a:p>
          </p:txBody>
        </p: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1B7CDF90-866A-91B7-D962-EF7941C7E12B}"/>
                </a:ext>
              </a:extLst>
            </p:cNvPr>
            <p:cNvGrpSpPr/>
            <p:nvPr/>
          </p:nvGrpSpPr>
          <p:grpSpPr>
            <a:xfrm>
              <a:off x="2847377" y="1387812"/>
              <a:ext cx="6810300" cy="3784949"/>
              <a:chOff x="2690850" y="1387812"/>
              <a:chExt cx="6810300" cy="3784949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8FA033BA-B478-38D3-253F-8E3D4CBBF5AB}"/>
                  </a:ext>
                </a:extLst>
              </p:cNvPr>
              <p:cNvGrpSpPr/>
              <p:nvPr/>
            </p:nvGrpSpPr>
            <p:grpSpPr>
              <a:xfrm>
                <a:off x="2690850" y="1387812"/>
                <a:ext cx="6810300" cy="371869"/>
                <a:chOff x="2690850" y="1422814"/>
                <a:chExt cx="6810300" cy="371869"/>
              </a:xfrm>
            </p:grpSpPr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CA1CEB62-E507-1ECA-1C1A-88C93724EF11}"/>
                    </a:ext>
                  </a:extLst>
                </p:cNvPr>
                <p:cNvSpPr/>
                <p:nvPr/>
              </p:nvSpPr>
              <p:spPr>
                <a:xfrm>
                  <a:off x="2690850" y="1422814"/>
                  <a:ext cx="6810300" cy="371869"/>
                </a:xfrm>
                <a:prstGeom prst="rect">
                  <a:avLst/>
                </a:prstGeom>
                <a:solidFill>
                  <a:srgbClr val="14181A">
                    <a:alpha val="6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94B372D-715A-147B-4EFC-41766ECA9608}"/>
                    </a:ext>
                  </a:extLst>
                </p:cNvPr>
                <p:cNvSpPr txBox="1"/>
                <p:nvPr/>
              </p:nvSpPr>
              <p:spPr>
                <a:xfrm>
                  <a:off x="5811467" y="1470249"/>
                  <a:ext cx="569067" cy="276999"/>
                </a:xfrm>
                <a:prstGeom prst="rect">
                  <a:avLst/>
                </a:prstGeom>
                <a:noFill/>
              </p:spPr>
              <p:txBody>
                <a:bodyPr wrap="none" lIns="0" rIns="0" rtlCol="0" anchor="ctr">
                  <a:spAutoFit/>
                </a:bodyPr>
                <a:lstStyle/>
                <a:p>
                  <a:pPr algn="ctr">
                    <a:spcAft>
                      <a:spcPts val="500"/>
                    </a:spcAft>
                  </a:pPr>
                  <a:r>
                    <a:rPr lang="ko-KR" altLang="en-US" sz="1200" dirty="0">
                      <a:solidFill>
                        <a:srgbClr val="D4CFC5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스킬 양상</a:t>
                  </a:r>
                  <a:endParaRPr lang="en-US" altLang="ko-KR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70C2A5CD-EAC3-5079-A323-00FDFF09CE26}"/>
                    </a:ext>
                  </a:extLst>
                </p:cNvPr>
                <p:cNvSpPr txBox="1"/>
                <p:nvPr/>
              </p:nvSpPr>
              <p:spPr>
                <a:xfrm>
                  <a:off x="9245806" y="1454860"/>
                  <a:ext cx="113814" cy="307777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>
                    <a:spcAft>
                      <a:spcPts val="500"/>
                    </a:spcAft>
                  </a:pPr>
                  <a:r>
                    <a:rPr lang="en-US" altLang="ko-KR" sz="14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X</a:t>
                  </a:r>
                </a:p>
              </p:txBody>
            </p:sp>
          </p:grpSp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0430C810-B6EF-D553-6C8E-73FD9962B137}"/>
                  </a:ext>
                </a:extLst>
              </p:cNvPr>
              <p:cNvGrpSpPr/>
              <p:nvPr/>
            </p:nvGrpSpPr>
            <p:grpSpPr>
              <a:xfrm>
                <a:off x="2690850" y="1759681"/>
                <a:ext cx="6810300" cy="3413080"/>
                <a:chOff x="2690850" y="1759681"/>
                <a:chExt cx="6810300" cy="3413080"/>
              </a:xfrm>
            </p:grpSpPr>
            <p:sp>
              <p:nvSpPr>
                <p:cNvPr id="4" name="직사각형 3">
                  <a:extLst>
                    <a:ext uri="{FF2B5EF4-FFF2-40B4-BE49-F238E27FC236}">
                      <a16:creationId xmlns:a16="http://schemas.microsoft.com/office/drawing/2014/main" id="{E2E7950D-C9B9-9E7F-FA9C-A332DCD7E708}"/>
                    </a:ext>
                  </a:extLst>
                </p:cNvPr>
                <p:cNvSpPr/>
                <p:nvPr/>
              </p:nvSpPr>
              <p:spPr>
                <a:xfrm>
                  <a:off x="2690850" y="1759681"/>
                  <a:ext cx="6810300" cy="3413080"/>
                </a:xfrm>
                <a:prstGeom prst="rect">
                  <a:avLst/>
                </a:prstGeom>
                <a:blipFill>
                  <a:blip r:embed="rId2">
                    <a:alphaModFix/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saturation sat="33000"/>
                            </a14:imgEffect>
                            <a14:imgEffect>
                              <a14:brightnessContrast bright="40000" contrast="-4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50" name="그룹 49">
                  <a:extLst>
                    <a:ext uri="{FF2B5EF4-FFF2-40B4-BE49-F238E27FC236}">
                      <a16:creationId xmlns:a16="http://schemas.microsoft.com/office/drawing/2014/main" id="{57A799E1-8252-7F7B-0523-D70E9E8FFC2D}"/>
                    </a:ext>
                  </a:extLst>
                </p:cNvPr>
                <p:cNvGrpSpPr/>
                <p:nvPr/>
              </p:nvGrpSpPr>
              <p:grpSpPr>
                <a:xfrm>
                  <a:off x="2690850" y="1759681"/>
                  <a:ext cx="6810300" cy="3413080"/>
                  <a:chOff x="2690850" y="1794683"/>
                  <a:chExt cx="6810300" cy="3413080"/>
                </a:xfrm>
              </p:grpSpPr>
              <p:cxnSp>
                <p:nvCxnSpPr>
                  <p:cNvPr id="33" name="직선 연결선 32">
                    <a:extLst>
                      <a:ext uri="{FF2B5EF4-FFF2-40B4-BE49-F238E27FC236}">
                        <a16:creationId xmlns:a16="http://schemas.microsoft.com/office/drawing/2014/main" id="{AFB5F113-F75C-6473-1CEB-86B677F497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690850" y="3495127"/>
                    <a:ext cx="6810300" cy="0"/>
                  </a:xfrm>
                  <a:prstGeom prst="line">
                    <a:avLst/>
                  </a:prstGeom>
                  <a:ln w="15875">
                    <a:gradFill flip="none" rotWithShape="1">
                      <a:gsLst>
                        <a:gs pos="40000">
                          <a:srgbClr val="F6F4D2">
                            <a:alpha val="50000"/>
                          </a:srgbClr>
                        </a:gs>
                        <a:gs pos="0">
                          <a:srgbClr val="F6F4D2">
                            <a:alpha val="0"/>
                          </a:srgbClr>
                        </a:gs>
                        <a:gs pos="60000">
                          <a:srgbClr val="F6F4D2">
                            <a:alpha val="50000"/>
                          </a:srgbClr>
                        </a:gs>
                        <a:gs pos="50000">
                          <a:srgbClr val="F6F4D2"/>
                        </a:gs>
                        <a:gs pos="100000">
                          <a:srgbClr val="F6F4D2">
                            <a:alpha val="0"/>
                          </a:srgbClr>
                        </a:gs>
                      </a:gsLst>
                      <a:lin ang="0" scaled="1"/>
                      <a:tileRect/>
                    </a:gra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직선 연결선 37">
                    <a:extLst>
                      <a:ext uri="{FF2B5EF4-FFF2-40B4-BE49-F238E27FC236}">
                        <a16:creationId xmlns:a16="http://schemas.microsoft.com/office/drawing/2014/main" id="{41828DDD-9AB1-D62D-40E0-B14BBECFB3F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083808" y="1794683"/>
                    <a:ext cx="0" cy="3413080"/>
                  </a:xfrm>
                  <a:prstGeom prst="line">
                    <a:avLst/>
                  </a:prstGeom>
                  <a:ln w="15875">
                    <a:gradFill flip="none" rotWithShape="1">
                      <a:gsLst>
                        <a:gs pos="40000">
                          <a:srgbClr val="F6F4D2">
                            <a:alpha val="50000"/>
                          </a:srgbClr>
                        </a:gs>
                        <a:gs pos="0">
                          <a:srgbClr val="F6F4D2">
                            <a:alpha val="0"/>
                          </a:srgbClr>
                        </a:gs>
                        <a:gs pos="60000">
                          <a:srgbClr val="F6F4D2">
                            <a:alpha val="50000"/>
                          </a:srgbClr>
                        </a:gs>
                        <a:gs pos="50000">
                          <a:srgbClr val="F6F4D2"/>
                        </a:gs>
                        <a:gs pos="100000">
                          <a:srgbClr val="F6F4D2">
                            <a:alpha val="0"/>
                          </a:srgbClr>
                        </a:gs>
                      </a:gsLst>
                      <a:lin ang="16200000" scaled="1"/>
                      <a:tileRect/>
                    </a:gra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28" name="그림 27" descr="블랙, 어둠이(가) 표시된 사진&#10;&#10;자동 생성된 설명">
                  <a:extLst>
                    <a:ext uri="{FF2B5EF4-FFF2-40B4-BE49-F238E27FC236}">
                      <a16:creationId xmlns:a16="http://schemas.microsoft.com/office/drawing/2014/main" id="{0EA86008-6D9C-A119-F6C5-6F54107BE5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311" t="116" r="6898" b="13920"/>
                <a:stretch/>
              </p:blipFill>
              <p:spPr>
                <a:xfrm>
                  <a:off x="4970067" y="2337712"/>
                  <a:ext cx="2251867" cy="2256436"/>
                </a:xfrm>
                <a:prstGeom prst="rect">
                  <a:avLst/>
                </a:prstGeom>
                <a:effectLst/>
              </p:spPr>
            </p:pic>
          </p:grpSp>
        </p:grp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BF7ECF33-2FD3-2E7A-731B-9FCFFABB3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%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082A18-6D36-1107-EBE6-7DF40F1F6D92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917661-B5F3-DDF1-FDB4-95C18551067D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3DCCEF-6733-76F5-C249-A0965EC756C1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71D69FB-10AA-71C9-64ED-0A4C19598EE2}"/>
              </a:ext>
            </a:extLst>
          </p:cNvPr>
          <p:cNvSpPr txBox="1"/>
          <p:nvPr/>
        </p:nvSpPr>
        <p:spPr>
          <a:xfrm>
            <a:off x="1450975" y="280582"/>
            <a:ext cx="1702389" cy="261610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스킬의 양상 확인 방법 </a:t>
            </a:r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</a:t>
            </a:r>
            <a:r>
              <a:rPr lang="ko-KR" altLang="en-US" sz="1100" dirty="0" err="1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인게임</a:t>
            </a:r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)</a:t>
            </a:r>
            <a:endParaRPr lang="ko-KR" altLang="en-US" sz="1100" dirty="0">
              <a:solidFill>
                <a:srgbClr val="D1AB84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F1E84E-7E74-365D-593C-C9F9EA06E509}"/>
              </a:ext>
            </a:extLst>
          </p:cNvPr>
          <p:cNvSpPr txBox="1"/>
          <p:nvPr/>
        </p:nvSpPr>
        <p:spPr>
          <a:xfrm>
            <a:off x="1450975" y="542192"/>
            <a:ext cx="5766620" cy="246221"/>
          </a:xfrm>
          <a:prstGeom prst="rect">
            <a:avLst/>
          </a:prstGeom>
          <a:noFill/>
        </p:spPr>
        <p:txBody>
          <a:bodyPr wrap="none" lIns="180000" rIns="0" rtlCol="0">
            <a:spAutoFit/>
          </a:bodyPr>
          <a:lstStyle/>
          <a:p>
            <a:pPr marL="171450" indent="-171450">
              <a:spcAft>
                <a:spcPts val="500"/>
              </a:spcAft>
              <a:buBlip>
                <a:blip r:embed="rId5"/>
              </a:buBlip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스킬의 양상은 아이덴티티의 버튼을 누르면 확인할 수 있습니다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(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아르카나의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덱을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확인하는 방법과 같습니다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586B3F0-A8D0-74E6-CB01-E393FEE31F5B}"/>
              </a:ext>
            </a:extLst>
          </p:cNvPr>
          <p:cNvSpPr/>
          <p:nvPr/>
        </p:nvSpPr>
        <p:spPr>
          <a:xfrm>
            <a:off x="3239870" y="1971500"/>
            <a:ext cx="2694348" cy="1219024"/>
          </a:xfrm>
          <a:prstGeom prst="rect">
            <a:avLst/>
          </a:prstGeom>
          <a:solidFill>
            <a:srgbClr val="14181A"/>
          </a:solidFill>
          <a:ln>
            <a:solidFill>
              <a:schemeClr val="bg1"/>
            </a:solidFill>
          </a:ln>
          <a:effectLst>
            <a:glow rad="127000">
              <a:srgbClr val="FF0000">
                <a:alpha val="59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F9108C-4E7C-4ABD-A1A8-C0B7A326E750}"/>
              </a:ext>
            </a:extLst>
          </p:cNvPr>
          <p:cNvSpPr txBox="1"/>
          <p:nvPr/>
        </p:nvSpPr>
        <p:spPr>
          <a:xfrm>
            <a:off x="5541774" y="2838144"/>
            <a:ext cx="243656" cy="261610"/>
          </a:xfrm>
          <a:prstGeom prst="rect">
            <a:avLst/>
          </a:prstGeom>
          <a:noFill/>
        </p:spPr>
        <p:txBody>
          <a:bodyPr wrap="none" lIns="0" rIns="0" rtlCol="0" anchor="ctr">
            <a:spAutoFit/>
          </a:bodyPr>
          <a:lstStyle/>
          <a:p>
            <a:pPr algn="ctr">
              <a:spcAft>
                <a:spcPts val="500"/>
              </a:spcAft>
            </a:pPr>
            <a:r>
              <a:rPr lang="ko-KR" altLang="en-US" sz="11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도전</a:t>
            </a:r>
            <a:endParaRPr lang="en-US" altLang="ko-KR" sz="11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EAE9CF0B-6707-2EF3-B43A-980BD5648959}"/>
              </a:ext>
            </a:extLst>
          </p:cNvPr>
          <p:cNvSpPr/>
          <p:nvPr/>
        </p:nvSpPr>
        <p:spPr>
          <a:xfrm>
            <a:off x="6537061" y="1971500"/>
            <a:ext cx="2694348" cy="1219024"/>
          </a:xfrm>
          <a:prstGeom prst="rect">
            <a:avLst/>
          </a:prstGeom>
          <a:solidFill>
            <a:srgbClr val="14181A"/>
          </a:solidFill>
          <a:ln>
            <a:solidFill>
              <a:schemeClr val="bg1"/>
            </a:solidFill>
          </a:ln>
          <a:effectLst>
            <a:glow rad="127000">
              <a:srgbClr val="0070C0">
                <a:alpha val="59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C4095D-9BA0-42DF-74C7-8540D2260CE6}"/>
              </a:ext>
            </a:extLst>
          </p:cNvPr>
          <p:cNvSpPr txBox="1"/>
          <p:nvPr/>
        </p:nvSpPr>
        <p:spPr>
          <a:xfrm>
            <a:off x="6687570" y="2838144"/>
            <a:ext cx="243656" cy="261610"/>
          </a:xfrm>
          <a:prstGeom prst="rect">
            <a:avLst/>
          </a:prstGeom>
          <a:noFill/>
        </p:spPr>
        <p:txBody>
          <a:bodyPr wrap="none" lIns="0" rIns="0" rtlCol="0" anchor="ctr">
            <a:spAutoFit/>
          </a:bodyPr>
          <a:lstStyle/>
          <a:p>
            <a:pPr algn="ctr">
              <a:spcAft>
                <a:spcPts val="500"/>
              </a:spcAft>
            </a:pPr>
            <a:r>
              <a:rPr lang="ko-KR" altLang="en-US" sz="11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불굴</a:t>
            </a:r>
            <a:endParaRPr lang="en-US" altLang="ko-KR" sz="11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4282F36-FAE2-DB8C-6EB4-48CDEA470C46}"/>
              </a:ext>
            </a:extLst>
          </p:cNvPr>
          <p:cNvSpPr/>
          <p:nvPr/>
        </p:nvSpPr>
        <p:spPr>
          <a:xfrm>
            <a:off x="3237457" y="3758163"/>
            <a:ext cx="2694348" cy="1219024"/>
          </a:xfrm>
          <a:prstGeom prst="rect">
            <a:avLst/>
          </a:prstGeom>
          <a:solidFill>
            <a:srgbClr val="14181A"/>
          </a:solidFill>
          <a:ln>
            <a:solidFill>
              <a:schemeClr val="bg1"/>
            </a:solidFill>
          </a:ln>
          <a:effectLst>
            <a:glow rad="127000">
              <a:srgbClr val="00B050">
                <a:alpha val="59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13218A-B596-FC97-3B62-6C6D187636A4}"/>
              </a:ext>
            </a:extLst>
          </p:cNvPr>
          <p:cNvSpPr txBox="1"/>
          <p:nvPr/>
        </p:nvSpPr>
        <p:spPr>
          <a:xfrm>
            <a:off x="5541774" y="3860835"/>
            <a:ext cx="243656" cy="261610"/>
          </a:xfrm>
          <a:prstGeom prst="rect">
            <a:avLst/>
          </a:prstGeom>
          <a:noFill/>
        </p:spPr>
        <p:txBody>
          <a:bodyPr wrap="none" lIns="0" rIns="0" rtlCol="0" anchor="ctr">
            <a:spAutoFit/>
          </a:bodyPr>
          <a:lstStyle/>
          <a:p>
            <a:pPr algn="ctr">
              <a:spcAft>
                <a:spcPts val="500"/>
              </a:spcAft>
            </a:pPr>
            <a:r>
              <a:rPr lang="ko-KR" altLang="en-US" sz="11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적응</a:t>
            </a:r>
            <a:endParaRPr lang="en-US" altLang="ko-KR" sz="11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324921E6-CF18-4E3E-02BD-997671DEC1A9}"/>
              </a:ext>
            </a:extLst>
          </p:cNvPr>
          <p:cNvSpPr/>
          <p:nvPr/>
        </p:nvSpPr>
        <p:spPr>
          <a:xfrm>
            <a:off x="6537061" y="3758163"/>
            <a:ext cx="2694348" cy="1219024"/>
          </a:xfrm>
          <a:prstGeom prst="rect">
            <a:avLst/>
          </a:prstGeom>
          <a:solidFill>
            <a:srgbClr val="14181A"/>
          </a:solidFill>
          <a:ln>
            <a:solidFill>
              <a:schemeClr val="bg1"/>
            </a:solidFill>
          </a:ln>
          <a:effectLst>
            <a:glow rad="127000">
              <a:schemeClr val="tx1">
                <a:alpha val="59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B1AD3BB-1A97-B60B-BD41-CFAC23FA863D}"/>
              </a:ext>
            </a:extLst>
          </p:cNvPr>
          <p:cNvSpPr txBox="1"/>
          <p:nvPr/>
        </p:nvSpPr>
        <p:spPr>
          <a:xfrm>
            <a:off x="6687570" y="3860835"/>
            <a:ext cx="243656" cy="261610"/>
          </a:xfrm>
          <a:prstGeom prst="rect">
            <a:avLst/>
          </a:prstGeom>
          <a:noFill/>
        </p:spPr>
        <p:txBody>
          <a:bodyPr wrap="none" lIns="0" rIns="0" rtlCol="0" anchor="ctr">
            <a:spAutoFit/>
          </a:bodyPr>
          <a:lstStyle/>
          <a:p>
            <a:pPr algn="ctr">
              <a:spcAft>
                <a:spcPts val="500"/>
              </a:spcAft>
            </a:pPr>
            <a:r>
              <a:rPr lang="ko-KR" altLang="en-US" sz="11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발현</a:t>
            </a:r>
            <a:endParaRPr lang="en-US" altLang="ko-KR" sz="11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A3598E9-719C-C4DD-7010-5614C04F9812}"/>
              </a:ext>
            </a:extLst>
          </p:cNvPr>
          <p:cNvGrpSpPr/>
          <p:nvPr/>
        </p:nvGrpSpPr>
        <p:grpSpPr>
          <a:xfrm>
            <a:off x="7528970" y="4046327"/>
            <a:ext cx="642695" cy="642695"/>
            <a:chOff x="-16161533" y="-9408174"/>
            <a:chExt cx="27962078" cy="27962078"/>
          </a:xfrm>
        </p:grpSpPr>
        <p:pic>
          <p:nvPicPr>
            <p:cNvPr id="23" name="그림 22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3A3B78BE-6F31-F88B-B1E7-9B2B542163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48" t="2228" r="9341" b="17560"/>
            <a:stretch/>
          </p:blipFill>
          <p:spPr>
            <a:xfrm>
              <a:off x="-8780490" y="-2027131"/>
              <a:ext cx="13199993" cy="13199993"/>
            </a:xfrm>
            <a:prstGeom prst="rect">
              <a:avLst/>
            </a:prstGeom>
          </p:spPr>
        </p:pic>
        <p:pic>
          <p:nvPicPr>
            <p:cNvPr id="24" name="그림 23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CC082AD8-6A55-CB4E-FE96-F9B8582552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000" b="88429" l="9000" r="89429">
                          <a14:foregroundMark x1="21857" y1="40429" x2="21857" y2="40429"/>
                          <a14:foregroundMark x1="25571" y1="31571" x2="12000" y2="45143"/>
                          <a14:foregroundMark x1="21571" y1="26714" x2="16714" y2="60857"/>
                          <a14:foregroundMark x1="16857" y1="29571" x2="27429" y2="58857"/>
                          <a14:foregroundMark x1="26104" y1="47656" x2="25571" y2="61714"/>
                          <a14:foregroundMark x1="26714" y1="31571" x2="26139" y2="46732"/>
                          <a14:foregroundMark x1="12000" y1="36571" x2="13714" y2="52000"/>
                          <a14:foregroundMark x1="14000" y1="35429" x2="9000" y2="48000"/>
                          <a14:foregroundMark x1="13714" y1="35429" x2="11000" y2="50000"/>
                          <a14:foregroundMark x1="13000" y1="33429" x2="17714" y2="53000"/>
                          <a14:foregroundMark x1="28571" y1="9857" x2="23857" y2="29429"/>
                          <a14:foregroundMark x1="20857" y1="21714" x2="28286" y2="13286"/>
                          <a14:foregroundMark x1="28286" y1="13286" x2="38429" y2="12429"/>
                          <a14:foregroundMark x1="38429" y1="12429" x2="36000" y2="22429"/>
                          <a14:foregroundMark x1="36000" y1="22429" x2="40571" y2="18286"/>
                          <a14:foregroundMark x1="40571" y1="18286" x2="32571" y2="23571"/>
                          <a14:foregroundMark x1="54000" y1="2000" x2="50143" y2="16571"/>
                          <a14:foregroundMark x1="46286" y1="6857" x2="63000" y2="16571"/>
                          <a14:foregroundMark x1="63000" y1="16571" x2="63000" y2="16571"/>
                          <a14:foregroundMark x1="61252" y1="19424" x2="79571" y2="30286"/>
                          <a14:foregroundMark x1="43429" y1="8857" x2="60877" y2="19202"/>
                          <a14:foregroundMark x1="73602" y1="35872" x2="79571" y2="57857"/>
                          <a14:foregroundMark x1="67857" y1="14714" x2="72869" y2="33174"/>
                          <a14:foregroundMark x1="79571" y1="57857" x2="79571" y2="57857"/>
                          <a14:foregroundMark x1="84429" y1="34571" x2="72857" y2="66714"/>
                          <a14:foregroundMark x1="87571" y1="36571" x2="84714" y2="63714"/>
                          <a14:foregroundMark x1="87571" y1="37429" x2="89857" y2="48143"/>
                          <a14:foregroundMark x1="89857" y1="48143" x2="88571" y2="57857"/>
                          <a14:foregroundMark x1="88571" y1="40429" x2="88571" y2="53000"/>
                          <a14:foregroundMark x1="78857" y1="61000" x2="63143" y2="76571"/>
                          <a14:foregroundMark x1="79571" y1="66857" x2="57143" y2="80571"/>
                          <a14:foregroundMark x1="51286" y1="70714" x2="42500" y2="85051"/>
                          <a14:foregroundMark x1="54000" y1="73857" x2="47429" y2="86429"/>
                          <a14:foregroundMark x1="29714" y1="60143" x2="14000" y2="75571"/>
                          <a14:foregroundMark x1="26571" y1="63143" x2="26000" y2="65571"/>
                          <a14:foregroundMark x1="26000" y1="65571" x2="24143" y2="68714"/>
                          <a14:foregroundMark x1="23429" y1="70000" x2="33143" y2="66429"/>
                          <a14:foregroundMark x1="30429" y1="57429" x2="35143" y2="62000"/>
                          <a14:backgroundMark x1="26714" y1="90429" x2="26286" y2="88714"/>
                          <a14:backgroundMark x1="26286" y1="88714" x2="37286" y2="87571"/>
                          <a14:backgroundMark x1="45143" y1="87286" x2="32571" y2="90286"/>
                          <a14:backgroundMark x1="36714" y1="47286" x2="50143" y2="37429"/>
                          <a14:backgroundMark x1="47143" y1="36571" x2="43429" y2="48000"/>
                          <a14:backgroundMark x1="53286" y1="35429" x2="47429" y2="55000"/>
                          <a14:backgroundMark x1="60000" y1="34571" x2="55286" y2="53000"/>
                          <a14:backgroundMark x1="58857" y1="36571" x2="57143" y2="52000"/>
                          <a14:backgroundMark x1="60000" y1="36571" x2="58143" y2="53000"/>
                          <a14:backgroundMark x1="48286" y1="33429" x2="41429" y2="49143"/>
                          <a14:backgroundMark x1="43143" y1="34571" x2="39143" y2="39000"/>
                          <a14:backgroundMark x1="39143" y1="39000" x2="36714" y2="46000"/>
                          <a14:backgroundMark x1="46143" y1="34571" x2="40429" y2="46000"/>
                          <a14:backgroundMark x1="43429" y1="33429" x2="34571" y2="45143"/>
                          <a14:backgroundMark x1="42286" y1="33429" x2="36714" y2="45143"/>
                          <a14:backgroundMark x1="43429" y1="34571" x2="35571" y2="45143"/>
                          <a14:backgroundMark x1="46143" y1="32571" x2="43000" y2="33857"/>
                          <a14:backgroundMark x1="43000" y1="33857" x2="36714" y2="40143"/>
                          <a14:backgroundMark x1="36714" y1="37429" x2="63000" y2="35429"/>
                          <a14:backgroundMark x1="61143" y1="34571" x2="60857" y2="46000"/>
                          <a14:backgroundMark x1="61143" y1="36571" x2="56143" y2="52000"/>
                          <a14:backgroundMark x1="39571" y1="47286" x2="43000" y2="52286"/>
                          <a14:backgroundMark x1="43000" y1="52286" x2="47143" y2="55857"/>
                          <a14:backgroundMark x1="67857" y1="45143" x2="58143" y2="53857"/>
                          <a14:backgroundMark x1="68714" y1="42429" x2="69429" y2="44143"/>
                          <a14:backgroundMark x1="69429" y1="44143" x2="69000" y2="47143"/>
                          <a14:backgroundMark x1="69714" y1="44429" x2="67000" y2="50429"/>
                          <a14:backgroundMark x1="67000" y1="50429" x2="63143" y2="55000"/>
                          <a14:backgroundMark x1="63143" y1="55000" x2="61143" y2="55000"/>
                          <a14:backgroundMark x1="65000" y1="52000" x2="62286" y2="56429"/>
                          <a14:backgroundMark x1="62286" y1="56429" x2="50143" y2="60143"/>
                          <a14:backgroundMark x1="50143" y1="60143" x2="38143" y2="58000"/>
                          <a14:backgroundMark x1="38143" y1="58000" x2="33714" y2="49429"/>
                          <a14:backgroundMark x1="33714" y1="49429" x2="32714" y2="40143"/>
                          <a14:backgroundMark x1="32714" y1="40143" x2="39286" y2="28714"/>
                          <a14:backgroundMark x1="41429" y1="26714" x2="36714" y2="39286"/>
                          <a14:backgroundMark x1="31714" y1="36571" x2="43143" y2="39286"/>
                          <a14:backgroundMark x1="30571" y1="35429" x2="42286" y2="41286"/>
                          <a14:backgroundMark x1="29714" y1="36571" x2="29714" y2="36571"/>
                          <a14:backgroundMark x1="30286" y1="32571" x2="31429" y2="47143"/>
                          <a14:backgroundMark x1="31714" y1="38286" x2="33571" y2="49857"/>
                          <a14:backgroundMark x1="33571" y1="49857" x2="39286" y2="58857"/>
                          <a14:backgroundMark x1="32571" y1="31571" x2="48143" y2="25571"/>
                          <a14:backgroundMark x1="34571" y1="31429" x2="52143" y2="23714"/>
                          <a14:backgroundMark x1="34571" y1="28429" x2="60000" y2="21714"/>
                          <a14:backgroundMark x1="36714" y1="27286" x2="54000" y2="22571"/>
                          <a14:backgroundMark x1="39571" y1="27286" x2="52143" y2="21714"/>
                          <a14:backgroundMark x1="40429" y1="25571" x2="51000" y2="22571"/>
                          <a14:backgroundMark x1="38429" y1="24429" x2="52143" y2="21714"/>
                          <a14:backgroundMark x1="40429" y1="25571" x2="52143" y2="24571"/>
                          <a14:backgroundMark x1="58857" y1="24571" x2="62429" y2="28857"/>
                          <a14:backgroundMark x1="62429" y1="28857" x2="63857" y2="37286"/>
                          <a14:backgroundMark x1="66714" y1="29571" x2="67857" y2="43000"/>
                          <a14:backgroundMark x1="66143" y1="30429" x2="67143" y2="36714"/>
                          <a14:backgroundMark x1="67143" y1="36714" x2="66143" y2="44143"/>
                          <a14:backgroundMark x1="71714" y1="32571" x2="64000" y2="46000"/>
                          <a14:backgroundMark x1="70857" y1="34571" x2="63143" y2="52000"/>
                          <a14:backgroundMark x1="71714" y1="43286" x2="61143" y2="57857"/>
                          <a14:backgroundMark x1="69000" y1="49143" x2="59143" y2="57857"/>
                          <a14:backgroundMark x1="69857" y1="50000" x2="61143" y2="57857"/>
                          <a14:backgroundMark x1="70857" y1="51143" x2="60286" y2="59857"/>
                          <a14:backgroundMark x1="62000" y1="53857" x2="47429" y2="59857"/>
                          <a14:backgroundMark x1="37571" y1="51143" x2="39286" y2="61714"/>
                          <a14:backgroundMark x1="37571" y1="33429" x2="32571" y2="48000"/>
                          <a14:backgroundMark x1="30857" y1="43714" x2="30857" y2="49143"/>
                          <a14:backgroundMark x1="30857" y1="38143" x2="30143" y2="42286"/>
                          <a14:backgroundMark x1="30143" y1="42286" x2="30714" y2="46000"/>
                          <a14:backgroundMark x1="32000" y1="42429" x2="33143" y2="51429"/>
                          <a14:backgroundMark x1="30429" y1="44000" x2="31000" y2="48143"/>
                          <a14:backgroundMark x1="31000" y1="48143" x2="32714" y2="51857"/>
                          <a14:backgroundMark x1="30429" y1="44429" x2="31286" y2="49571"/>
                          <a14:backgroundMark x1="31286" y1="49571" x2="33857" y2="54143"/>
                          <a14:backgroundMark x1="30000" y1="42143" x2="30714" y2="47429"/>
                          <a14:backgroundMark x1="30714" y1="47429" x2="32429" y2="51429"/>
                          <a14:backgroundMark x1="38286" y1="56571" x2="40000" y2="59429"/>
                          <a14:backgroundMark x1="40000" y1="59429" x2="44143" y2="60857"/>
                          <a14:backgroundMark x1="41857" y1="59000" x2="42571" y2="60857"/>
                          <a14:backgroundMark x1="42571" y1="60857" x2="44571" y2="62000"/>
                          <a14:backgroundMark x1="47714" y1="59286" x2="46286" y2="63143"/>
                          <a14:backgroundMark x1="57571" y1="59429" x2="48857" y2="62000"/>
                          <a14:backgroundMark x1="59857" y1="59000" x2="50571" y2="61714"/>
                          <a14:backgroundMark x1="63857" y1="57286" x2="54000" y2="61714"/>
                          <a14:backgroundMark x1="65143" y1="56571" x2="53286" y2="62000"/>
                          <a14:backgroundMark x1="61143" y1="59286" x2="50857" y2="63143"/>
                          <a14:backgroundMark x1="61000" y1="59429" x2="54429" y2="61714"/>
                          <a14:backgroundMark x1="59143" y1="60000" x2="58143" y2="61286"/>
                          <a14:backgroundMark x1="58143" y1="61286" x2="56000" y2="62429"/>
                          <a14:backgroundMark x1="63857" y1="56571" x2="58286" y2="61286"/>
                          <a14:backgroundMark x1="63857" y1="57714" x2="60714" y2="60000"/>
                          <a14:backgroundMark x1="63143" y1="57714" x2="60286" y2="60000"/>
                          <a14:backgroundMark x1="33143" y1="51857" x2="34286" y2="55000"/>
                          <a14:backgroundMark x1="34286" y1="55000" x2="37000" y2="58143"/>
                          <a14:backgroundMark x1="31714" y1="45571" x2="33571" y2="53000"/>
                          <a14:backgroundMark x1="30857" y1="46000" x2="30857" y2="49143"/>
                          <a14:backgroundMark x1="30857" y1="43714" x2="28571" y2="48714"/>
                          <a14:backgroundMark x1="33857" y1="49143" x2="30857" y2="51857"/>
                          <a14:backgroundMark x1="38286" y1="53714" x2="36286" y2="58143"/>
                          <a14:backgroundMark x1="41857" y1="58857" x2="40714" y2="62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81" t="1428" r="8781" b="16134"/>
            <a:stretch/>
          </p:blipFill>
          <p:spPr>
            <a:xfrm>
              <a:off x="-16161533" y="-9408174"/>
              <a:ext cx="27962078" cy="27962078"/>
            </a:xfrm>
            <a:prstGeom prst="rect">
              <a:avLst/>
            </a:prstGeom>
          </p:spPr>
        </p:pic>
        <p:pic>
          <p:nvPicPr>
            <p:cNvPr id="25" name="그림 24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6B46861F-6A18-494A-DD60-7E48B324D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23" t="1912" r="6666" b="15642"/>
            <a:stretch/>
          </p:blipFill>
          <p:spPr>
            <a:xfrm>
              <a:off x="-5832017" y="-1787858"/>
              <a:ext cx="10251520" cy="97923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51697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2E853-A7A2-74E3-B653-8165EC725C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AA7F7B-A659-9C93-A5F1-C844507D0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%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FAB73E-F947-65D9-A424-F6F109BA32C2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569A76-6FFF-B06B-8AE7-4DA27E725FD7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798720-4EBA-109C-2103-7A5F62E7C026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F574E06-FBEF-0964-C0A7-AD62E27E615E}"/>
              </a:ext>
            </a:extLst>
          </p:cNvPr>
          <p:cNvGrpSpPr/>
          <p:nvPr/>
        </p:nvGrpSpPr>
        <p:grpSpPr>
          <a:xfrm>
            <a:off x="1450975" y="265193"/>
            <a:ext cx="10741025" cy="276999"/>
            <a:chOff x="1450975" y="1656183"/>
            <a:chExt cx="10741025" cy="27699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23819B-A07D-1BB6-2F47-5BF783698729}"/>
                </a:ext>
              </a:extLst>
            </p:cNvPr>
            <p:cNvSpPr txBox="1"/>
            <p:nvPr/>
          </p:nvSpPr>
          <p:spPr>
            <a:xfrm>
              <a:off x="1450975" y="1656183"/>
              <a:ext cx="1877117" cy="276999"/>
            </a:xfrm>
            <a:prstGeom prst="rect">
              <a:avLst/>
            </a:prstGeom>
            <a:noFill/>
            <a:effectLst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200" dirty="0">
                  <a:solidFill>
                    <a:srgbClr val="E5D499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아이덴티티 스킬</a:t>
              </a:r>
              <a:r>
                <a:rPr lang="en-US" altLang="ko-KR" sz="1200" dirty="0">
                  <a:solidFill>
                    <a:srgbClr val="E5D499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(z) - </a:t>
              </a:r>
              <a:r>
                <a:rPr lang="ko-KR" altLang="en-US" sz="1200" dirty="0">
                  <a:solidFill>
                    <a:srgbClr val="E5D499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클러스터</a:t>
              </a: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7799B22D-50E3-C005-D40E-D8AE3079ABEE}"/>
                </a:ext>
              </a:extLst>
            </p:cNvPr>
            <p:cNvCxnSpPr>
              <a:cxnSpLocks/>
            </p:cNvCxnSpPr>
            <p:nvPr/>
          </p:nvCxnSpPr>
          <p:spPr>
            <a:xfrm>
              <a:off x="1450975" y="1933182"/>
              <a:ext cx="10741025" cy="0"/>
            </a:xfrm>
            <a:prstGeom prst="line">
              <a:avLst/>
            </a:prstGeom>
            <a:ln w="12700">
              <a:solidFill>
                <a:srgbClr val="E5D499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46694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AFE10-123A-9159-D143-35101DE50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71C96B-9195-D0C1-A619-E8C813484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4F1F71-B3DE-F389-952A-8B93BF14501F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752B18-D1BA-EEA8-A033-948FB1416D99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A63828-DE40-FC85-5715-0C710453EF13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2FDB53-708A-8379-5910-22487A3E269C}"/>
              </a:ext>
            </a:extLst>
          </p:cNvPr>
          <p:cNvSpPr txBox="1"/>
          <p:nvPr/>
        </p:nvSpPr>
        <p:spPr>
          <a:xfrm>
            <a:off x="7322219" y="2148534"/>
            <a:ext cx="3778278" cy="527388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 상세 설명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/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게이지 설명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/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시스템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/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필요한 데이터 추가</a:t>
            </a:r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스킬 양상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고정궁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활동궁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변통궁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천문 현상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 /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별자리 종류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/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클러스터 스킬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/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F754E4-E451-E077-486F-30BB77E2EBFB}"/>
              </a:ext>
            </a:extLst>
          </p:cNvPr>
          <p:cNvSpPr txBox="1"/>
          <p:nvPr/>
        </p:nvSpPr>
        <p:spPr>
          <a:xfrm>
            <a:off x="1450975" y="5009065"/>
            <a:ext cx="2975173" cy="261610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스킬의 양상과 버프 효과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04F600A-297C-2B7B-CF84-7B74FC6CA800}"/>
              </a:ext>
            </a:extLst>
          </p:cNvPr>
          <p:cNvSpPr txBox="1"/>
          <p:nvPr/>
        </p:nvSpPr>
        <p:spPr>
          <a:xfrm>
            <a:off x="1450974" y="5463422"/>
            <a:ext cx="2975173" cy="261610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클러스터 스킬</a:t>
            </a:r>
          </a:p>
        </p:txBody>
      </p:sp>
    </p:spTree>
    <p:extLst>
      <p:ext uri="{BB962C8B-B14F-4D97-AF65-F5344CB8AC3E}">
        <p14:creationId xmlns:p14="http://schemas.microsoft.com/office/powerpoint/2010/main" val="2789027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2584</TotalTime>
  <Words>1059</Words>
  <Application>Microsoft Office PowerPoint</Application>
  <PresentationFormat>와이드스크린</PresentationFormat>
  <Paragraphs>191</Paragraphs>
  <Slides>11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2" baseType="lpstr">
      <vt:lpstr>Pretendard</vt:lpstr>
      <vt:lpstr>Pretendard Medium</vt:lpstr>
      <vt:lpstr>Pretendard SemiBold</vt:lpstr>
      <vt:lpstr>Pretendard Variable</vt:lpstr>
      <vt:lpstr>나눔명조 ExtraBold</vt:lpstr>
      <vt:lpstr>맑은 고딕</vt:lpstr>
      <vt:lpstr>빛의 계승자 Bold</vt:lpstr>
      <vt:lpstr>Arial</vt:lpstr>
      <vt:lpstr>Cinzel</vt:lpstr>
      <vt:lpstr>Wingdings</vt:lpstr>
      <vt:lpstr>Office 테마</vt:lpstr>
      <vt:lpstr>PowerPoint 프레젠테이션</vt:lpstr>
      <vt:lpstr>PowerPoint 프레젠테이션</vt:lpstr>
      <vt:lpstr>클래스 소개 -</vt:lpstr>
      <vt:lpstr>PowerPoint 프레젠테이션</vt:lpstr>
      <vt:lpstr>%</vt:lpstr>
      <vt:lpstr>%</vt:lpstr>
      <vt:lpstr>%</vt:lpstr>
      <vt:lpstr>%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171</cp:revision>
  <cp:lastPrinted>2025-01-14T11:10:08Z</cp:lastPrinted>
  <dcterms:created xsi:type="dcterms:W3CDTF">2025-01-08T09:31:21Z</dcterms:created>
  <dcterms:modified xsi:type="dcterms:W3CDTF">2025-01-22T12:13:01Z</dcterms:modified>
</cp:coreProperties>
</file>

<file path=docProps/thumbnail.jpeg>
</file>